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2" r:id="rId3"/>
    <p:sldId id="256" r:id="rId4"/>
    <p:sldId id="298" r:id="rId5"/>
    <p:sldId id="257" r:id="rId6"/>
    <p:sldId id="300" r:id="rId7"/>
    <p:sldId id="30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F118C-5455-41B8-A9F6-C19EA5959A66}" v="55" dt="2023-02-24T00:31:56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64" y="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o, Takaharu/伊藤 隆晴" userId="08febb35-2d90-4776-83e0-02623ad8472a" providerId="ADAL" clId="{FC8F118C-5455-41B8-A9F6-C19EA5959A66}"/>
    <pc:docChg chg="undo custSel delSld modSld sldOrd">
      <pc:chgData name="Ito, Takaharu/伊藤 隆晴" userId="08febb35-2d90-4776-83e0-02623ad8472a" providerId="ADAL" clId="{FC8F118C-5455-41B8-A9F6-C19EA5959A66}" dt="2023-02-24T00:43:45.562" v="3927" actId="1076"/>
      <pc:docMkLst>
        <pc:docMk/>
      </pc:docMkLst>
      <pc:sldChg chg="addSp delSp modSp mod delAnim modAnim delDesignElem">
        <pc:chgData name="Ito, Takaharu/伊藤 隆晴" userId="08febb35-2d90-4776-83e0-02623ad8472a" providerId="ADAL" clId="{FC8F118C-5455-41B8-A9F6-C19EA5959A66}" dt="2023-02-23T23:22:59.930" v="714" actId="26606"/>
        <pc:sldMkLst>
          <pc:docMk/>
          <pc:sldMk cId="759660785" sldId="256"/>
        </pc:sldMkLst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5" creationId="{3783CA14-24A1-485C-8B30-D6A5D87987AD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6" creationId="{9A97C86A-04D6-40F7-AE84-31AB43E6A846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7" creationId="{F3060C83-F051-4F0E-ABAD-AA0DFC48B218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9" creationId="{83C98ABE-055B-441F-B07E-44F97F083C39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11" creationId="{29FDB030-9B49-4CED-8CCD-4D99382388AC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759660785" sldId="256"/>
            <ac:spMk id="13" creationId="{2633B3B5-CC90-43F0-8714-D31D1F3F0209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759660785" sldId="256"/>
            <ac:spMk id="14" creationId="{AB8C311F-7253-4AED-9701-7FC0708C41C7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759660785" sldId="256"/>
            <ac:spMk id="15" creationId="{A8D57A06-A426-446D-B02C-A2DC6B62E45E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759660785" sldId="256"/>
            <ac:spMk id="16" creationId="{E2384209-CB15-4CDF-9D31-C44FD9A3F20D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17" creationId="{FF9F2414-84E8-453E-B1F3-389FDE8192D9}"/>
          </ac:spMkLst>
        </pc:spChg>
        <pc:spChg chg="add">
          <ac:chgData name="Ito, Takaharu/伊藤 隆晴" userId="08febb35-2d90-4776-83e0-02623ad8472a" providerId="ADAL" clId="{FC8F118C-5455-41B8-A9F6-C19EA5959A66}" dt="2023-02-23T23:22:59.930" v="714" actId="26606"/>
          <ac:spMkLst>
            <pc:docMk/>
            <pc:sldMk cId="759660785" sldId="256"/>
            <ac:spMk id="19" creationId="{3ECA69A1-7536-43AC-85EF-C7106179F5ED}"/>
          </ac:spMkLst>
        </pc:spChg>
        <pc:picChg chg="add mod">
          <ac:chgData name="Ito, Takaharu/伊藤 隆晴" userId="08febb35-2d90-4776-83e0-02623ad8472a" providerId="ADAL" clId="{FC8F118C-5455-41B8-A9F6-C19EA5959A66}" dt="2023-02-23T23:22:59.930" v="714" actId="26606"/>
          <ac:picMkLst>
            <pc:docMk/>
            <pc:sldMk cId="759660785" sldId="256"/>
            <ac:picMk id="2" creationId="{F1D83FA4-69C0-4783-8C1A-A15B0B415A82}"/>
          </ac:picMkLst>
        </pc:picChg>
        <pc:picChg chg="del">
          <ac:chgData name="Ito, Takaharu/伊藤 隆晴" userId="08febb35-2d90-4776-83e0-02623ad8472a" providerId="ADAL" clId="{FC8F118C-5455-41B8-A9F6-C19EA5959A66}" dt="2023-02-22T05:01:05.117" v="631" actId="478"/>
          <ac:picMkLst>
            <pc:docMk/>
            <pc:sldMk cId="759660785" sldId="256"/>
            <ac:picMk id="4" creationId="{AF4BE42C-04FA-47C5-A59F-4BE4A77ED192}"/>
          </ac:picMkLst>
        </pc:picChg>
      </pc:sldChg>
      <pc:sldChg chg="addSp delSp modSp mod delAnim modAnim delDesignElem">
        <pc:chgData name="Ito, Takaharu/伊藤 隆晴" userId="08febb35-2d90-4776-83e0-02623ad8472a" providerId="ADAL" clId="{FC8F118C-5455-41B8-A9F6-C19EA5959A66}" dt="2023-02-23T23:25:20.492" v="801" actId="692"/>
        <pc:sldMkLst>
          <pc:docMk/>
          <pc:sldMk cId="2228136894" sldId="257"/>
        </pc:sldMkLst>
        <pc:spChg chg="add del mod">
          <ac:chgData name="Ito, Takaharu/伊藤 隆晴" userId="08febb35-2d90-4776-83e0-02623ad8472a" providerId="ADAL" clId="{FC8F118C-5455-41B8-A9F6-C19EA5959A66}" dt="2023-02-23T23:16:57.323" v="687" actId="478"/>
          <ac:spMkLst>
            <pc:docMk/>
            <pc:sldMk cId="2228136894" sldId="257"/>
            <ac:spMk id="7" creationId="{B80F33FB-F872-4535-8F41-9C6589DB0E83}"/>
          </ac:spMkLst>
        </pc:spChg>
        <pc:spChg chg="add del">
          <ac:chgData name="Ito, Takaharu/伊藤 隆晴" userId="08febb35-2d90-4776-83e0-02623ad8472a" providerId="ADAL" clId="{FC8F118C-5455-41B8-A9F6-C19EA5959A66}" dt="2023-02-23T23:23:15.731" v="716" actId="26606"/>
          <ac:spMkLst>
            <pc:docMk/>
            <pc:sldMk cId="2228136894" sldId="257"/>
            <ac:spMk id="8" creationId="{86FF76B9-219D-4469-AF87-0236D29032F1}"/>
          </ac:spMkLst>
        </pc:spChg>
        <pc:spChg chg="add 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2228136894" sldId="257"/>
            <ac:spMk id="9" creationId="{AB8C311F-7253-4AED-9701-7FC0708C41C7}"/>
          </ac:spMkLst>
        </pc:spChg>
        <pc:spChg chg="add 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2228136894" sldId="257"/>
            <ac:spMk id="11" creationId="{E2384209-CB15-4CDF-9D31-C44FD9A3F20D}"/>
          </ac:spMkLst>
        </pc:spChg>
        <pc:spChg chg="add 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2228136894" sldId="257"/>
            <ac:spMk id="13" creationId="{2633B3B5-CC90-43F0-8714-D31D1F3F0209}"/>
          </ac:spMkLst>
        </pc:spChg>
        <pc:spChg chg="add del">
          <ac:chgData name="Ito, Takaharu/伊藤 隆晴" userId="08febb35-2d90-4776-83e0-02623ad8472a" providerId="ADAL" clId="{FC8F118C-5455-41B8-A9F6-C19EA5959A66}" dt="2023-02-23T23:23:15.731" v="716" actId="26606"/>
          <ac:spMkLst>
            <pc:docMk/>
            <pc:sldMk cId="2228136894" sldId="257"/>
            <ac:spMk id="14" creationId="{2E80C965-DB6D-4F81-9E9E-B027384D0BD6}"/>
          </ac:spMkLst>
        </pc:spChg>
        <pc:spChg chg="add 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2228136894" sldId="257"/>
            <ac:spMk id="15" creationId="{A8D57A06-A426-446D-B02C-A2DC6B62E45E}"/>
          </ac:spMkLst>
        </pc:spChg>
        <pc:spChg chg="add del">
          <ac:chgData name="Ito, Takaharu/伊藤 隆晴" userId="08febb35-2d90-4776-83e0-02623ad8472a" providerId="ADAL" clId="{FC8F118C-5455-41B8-A9F6-C19EA5959A66}" dt="2023-02-23T23:23:15.731" v="716" actId="26606"/>
          <ac:spMkLst>
            <pc:docMk/>
            <pc:sldMk cId="2228136894" sldId="257"/>
            <ac:spMk id="16" creationId="{633C5E46-DAC5-4661-9C87-22B08E2A512F}"/>
          </ac:spMkLst>
        </pc:spChg>
        <pc:spChg chg="add mod">
          <ac:chgData name="Ito, Takaharu/伊藤 隆晴" userId="08febb35-2d90-4776-83e0-02623ad8472a" providerId="ADAL" clId="{FC8F118C-5455-41B8-A9F6-C19EA5959A66}" dt="2023-02-23T23:25:20.492" v="801" actId="692"/>
          <ac:spMkLst>
            <pc:docMk/>
            <pc:sldMk cId="2228136894" sldId="257"/>
            <ac:spMk id="17" creationId="{6399F5C7-74B6-4F05-AC69-286CCECF7A73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18" creationId="{FF9F2414-84E8-453E-B1F3-389FDE8192D9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19" creationId="{F3060C83-F051-4F0E-ABAD-AA0DFC48B218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20" creationId="{3ECA69A1-7536-43AC-85EF-C7106179F5ED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21" creationId="{83C98ABE-055B-441F-B07E-44F97F083C39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22" creationId="{29FDB030-9B49-4CED-8CCD-4D99382388AC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23" creationId="{3783CA14-24A1-485C-8B30-D6A5D87987AD}"/>
          </ac:spMkLst>
        </pc:spChg>
        <pc:spChg chg="add del">
          <ac:chgData name="Ito, Takaharu/伊藤 隆晴" userId="08febb35-2d90-4776-83e0-02623ad8472a" providerId="ADAL" clId="{FC8F118C-5455-41B8-A9F6-C19EA5959A66}" dt="2023-02-23T23:23:16.191" v="718" actId="26606"/>
          <ac:spMkLst>
            <pc:docMk/>
            <pc:sldMk cId="2228136894" sldId="257"/>
            <ac:spMk id="24" creationId="{9A97C86A-04D6-40F7-AE84-31AB43E6A846}"/>
          </ac:spMkLst>
        </pc:spChg>
        <pc:spChg chg="add del">
          <ac:chgData name="Ito, Takaharu/伊藤 隆晴" userId="08febb35-2d90-4776-83e0-02623ad8472a" providerId="ADAL" clId="{FC8F118C-5455-41B8-A9F6-C19EA5959A66}" dt="2023-02-23T23:23:20.158" v="720" actId="26606"/>
          <ac:spMkLst>
            <pc:docMk/>
            <pc:sldMk cId="2228136894" sldId="257"/>
            <ac:spMk id="26" creationId="{86FF76B9-219D-4469-AF87-0236D29032F1}"/>
          </ac:spMkLst>
        </pc:spChg>
        <pc:spChg chg="add del">
          <ac:chgData name="Ito, Takaharu/伊藤 隆晴" userId="08febb35-2d90-4776-83e0-02623ad8472a" providerId="ADAL" clId="{FC8F118C-5455-41B8-A9F6-C19EA5959A66}" dt="2023-02-23T23:23:20.158" v="720" actId="26606"/>
          <ac:spMkLst>
            <pc:docMk/>
            <pc:sldMk cId="2228136894" sldId="257"/>
            <ac:spMk id="29" creationId="{2E80C965-DB6D-4F81-9E9E-B027384D0BD6}"/>
          </ac:spMkLst>
        </pc:spChg>
        <pc:spChg chg="add del">
          <ac:chgData name="Ito, Takaharu/伊藤 隆晴" userId="08febb35-2d90-4776-83e0-02623ad8472a" providerId="ADAL" clId="{FC8F118C-5455-41B8-A9F6-C19EA5959A66}" dt="2023-02-23T23:23:20.158" v="720" actId="26606"/>
          <ac:spMkLst>
            <pc:docMk/>
            <pc:sldMk cId="2228136894" sldId="257"/>
            <ac:spMk id="30" creationId="{633C5E46-DAC5-4661-9C87-22B08E2A512F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35" creationId="{46D6306C-ED4F-4AAE-B4A5-EEA6AFAD726E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37" creationId="{0EC5361D-F897-4856-B945-0455A365EB24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39" creationId="{4508C0C5-2268-42B5-B3C8-4D0899E05F8C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41" creationId="{141ACBDB-38F8-4B34-8183-BD95B4E55A62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43" creationId="{DE00DB52-3455-4E2F-867B-A6D0516E175B}"/>
          </ac:spMkLst>
        </pc:spChg>
        <pc:spChg chg="add mod">
          <ac:chgData name="Ito, Takaharu/伊藤 隆晴" userId="08febb35-2d90-4776-83e0-02623ad8472a" providerId="ADAL" clId="{FC8F118C-5455-41B8-A9F6-C19EA5959A66}" dt="2023-02-23T23:24:50.739" v="783" actId="14100"/>
          <ac:spMkLst>
            <pc:docMk/>
            <pc:sldMk cId="2228136894" sldId="257"/>
            <ac:spMk id="44" creationId="{FC808E90-313B-4459-832B-3BD614C49FDC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45" creationId="{9E914C83-E0D8-4953-92D5-169D28CB43AE}"/>
          </ac:spMkLst>
        </pc:spChg>
        <pc:spChg chg="add del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47" creationId="{3512E083-F550-46AF-8490-767ECFD00CB7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52" creationId="{46D6306C-ED4F-4AAE-B4A5-EEA6AFAD726E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54" creationId="{0EC5361D-F897-4856-B945-0455A365EB24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56" creationId="{4508C0C5-2268-42B5-B3C8-4D0899E05F8C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58" creationId="{141ACBDB-38F8-4B34-8183-BD95B4E55A62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60" creationId="{DE00DB52-3455-4E2F-867B-A6D0516E175B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62" creationId="{9E914C83-E0D8-4953-92D5-169D28CB43AE}"/>
          </ac:spMkLst>
        </pc:spChg>
        <pc:spChg chg="add">
          <ac:chgData name="Ito, Takaharu/伊藤 隆晴" userId="08febb35-2d90-4776-83e0-02623ad8472a" providerId="ADAL" clId="{FC8F118C-5455-41B8-A9F6-C19EA5959A66}" dt="2023-02-23T23:23:23.224" v="721" actId="26606"/>
          <ac:spMkLst>
            <pc:docMk/>
            <pc:sldMk cId="2228136894" sldId="257"/>
            <ac:spMk id="64" creationId="{3512E083-F550-46AF-8490-767ECFD00CB7}"/>
          </ac:spMkLst>
        </pc:spChg>
        <pc:grpChg chg="add del">
          <ac:chgData name="Ito, Takaharu/伊藤 隆晴" userId="08febb35-2d90-4776-83e0-02623ad8472a" providerId="ADAL" clId="{FC8F118C-5455-41B8-A9F6-C19EA5959A66}" dt="2023-02-23T23:23:15.731" v="716" actId="26606"/>
          <ac:grpSpMkLst>
            <pc:docMk/>
            <pc:sldMk cId="2228136894" sldId="257"/>
            <ac:grpSpMk id="10" creationId="{DB88BD78-87E1-424D-B479-C37D8E41B12E}"/>
          </ac:grpSpMkLst>
        </pc:grpChg>
        <pc:grpChg chg="add del">
          <ac:chgData name="Ito, Takaharu/伊藤 隆晴" userId="08febb35-2d90-4776-83e0-02623ad8472a" providerId="ADAL" clId="{FC8F118C-5455-41B8-A9F6-C19EA5959A66}" dt="2023-02-23T23:23:20.158" v="720" actId="26606"/>
          <ac:grpSpMkLst>
            <pc:docMk/>
            <pc:sldMk cId="2228136894" sldId="257"/>
            <ac:grpSpMk id="27" creationId="{DB88BD78-87E1-424D-B479-C37D8E41B12E}"/>
          </ac:grpSpMkLst>
        </pc:grpChg>
        <pc:picChg chg="add mod modCrop">
          <ac:chgData name="Ito, Takaharu/伊藤 隆晴" userId="08febb35-2d90-4776-83e0-02623ad8472a" providerId="ADAL" clId="{FC8F118C-5455-41B8-A9F6-C19EA5959A66}" dt="2023-02-23T23:24:28.183" v="735" actId="1076"/>
          <ac:picMkLst>
            <pc:docMk/>
            <pc:sldMk cId="2228136894" sldId="257"/>
            <ac:picMk id="3" creationId="{C7AD6A04-244F-40F5-BBB8-3395769A816A}"/>
          </ac:picMkLst>
        </pc:picChg>
        <pc:picChg chg="del">
          <ac:chgData name="Ito, Takaharu/伊藤 隆晴" userId="08febb35-2d90-4776-83e0-02623ad8472a" providerId="ADAL" clId="{FC8F118C-5455-41B8-A9F6-C19EA5959A66}" dt="2023-02-23T23:16:57.323" v="687" actId="478"/>
          <ac:picMkLst>
            <pc:docMk/>
            <pc:sldMk cId="2228136894" sldId="257"/>
            <ac:picMk id="4" creationId="{126ED9F6-A11C-4526-AC4A-E5061F20F296}"/>
          </ac:picMkLst>
        </pc:picChg>
        <pc:picChg chg="add del mod">
          <ac:chgData name="Ito, Takaharu/伊藤 隆晴" userId="08febb35-2d90-4776-83e0-02623ad8472a" providerId="ADAL" clId="{FC8F118C-5455-41B8-A9F6-C19EA5959A66}" dt="2023-02-23T23:22:43.248" v="708" actId="478"/>
          <ac:picMkLst>
            <pc:docMk/>
            <pc:sldMk cId="2228136894" sldId="257"/>
            <ac:picMk id="5" creationId="{A9F664D7-5C6B-4465-94B0-9C7C48294ED2}"/>
          </ac:picMkLst>
        </pc:picChg>
      </pc:sldChg>
      <pc:sldChg chg="addSp delSp modSp mod ord">
        <pc:chgData name="Ito, Takaharu/伊藤 隆晴" userId="08febb35-2d90-4776-83e0-02623ad8472a" providerId="ADAL" clId="{FC8F118C-5455-41B8-A9F6-C19EA5959A66}" dt="2023-02-23T23:29:01.659" v="892" actId="1076"/>
        <pc:sldMkLst>
          <pc:docMk/>
          <pc:sldMk cId="1746789290" sldId="298"/>
        </pc:sldMkLst>
        <pc:spChg chg="mod">
          <ac:chgData name="Ito, Takaharu/伊藤 隆晴" userId="08febb35-2d90-4776-83e0-02623ad8472a" providerId="ADAL" clId="{FC8F118C-5455-41B8-A9F6-C19EA5959A66}" dt="2023-02-22T04:48:13.634" v="531" actId="20577"/>
          <ac:spMkLst>
            <pc:docMk/>
            <pc:sldMk cId="1746789290" sldId="298"/>
            <ac:spMk id="2" creationId="{1DB60655-1474-42D0-BCB3-3AF9E7AED487}"/>
          </ac:spMkLst>
        </pc:spChg>
        <pc:spChg chg="add del mod">
          <ac:chgData name="Ito, Takaharu/伊藤 隆晴" userId="08febb35-2d90-4776-83e0-02623ad8472a" providerId="ADAL" clId="{FC8F118C-5455-41B8-A9F6-C19EA5959A66}" dt="2023-02-21T06:55:24.102" v="4" actId="478"/>
          <ac:spMkLst>
            <pc:docMk/>
            <pc:sldMk cId="1746789290" sldId="298"/>
            <ac:spMk id="3" creationId="{2062A7B2-7947-47AE-B55B-44141EB8AD14}"/>
          </ac:spMkLst>
        </pc:spChg>
        <pc:spChg chg="add del">
          <ac:chgData name="Ito, Takaharu/伊藤 隆晴" userId="08febb35-2d90-4776-83e0-02623ad8472a" providerId="ADAL" clId="{FC8F118C-5455-41B8-A9F6-C19EA5959A66}" dt="2023-02-23T22:54:30.010" v="634" actId="11529"/>
          <ac:spMkLst>
            <pc:docMk/>
            <pc:sldMk cId="1746789290" sldId="298"/>
            <ac:spMk id="3" creationId="{EF0A5951-40CC-42A2-BAC0-6FEE700289BD}"/>
          </ac:spMkLst>
        </pc:spChg>
        <pc:spChg chg="add del mod">
          <ac:chgData name="Ito, Takaharu/伊藤 隆晴" userId="08febb35-2d90-4776-83e0-02623ad8472a" providerId="ADAL" clId="{FC8F118C-5455-41B8-A9F6-C19EA5959A66}" dt="2023-02-22T04:36:12.694" v="90" actId="478"/>
          <ac:spMkLst>
            <pc:docMk/>
            <pc:sldMk cId="1746789290" sldId="298"/>
            <ac:spMk id="9" creationId="{121C8E9B-D1D6-41A4-A8E9-EF093A2E257B}"/>
          </ac:spMkLst>
        </pc:spChg>
        <pc:spChg chg="mod">
          <ac:chgData name="Ito, Takaharu/伊藤 隆晴" userId="08febb35-2d90-4776-83e0-02623ad8472a" providerId="ADAL" clId="{FC8F118C-5455-41B8-A9F6-C19EA5959A66}" dt="2023-02-22T04:39:09.900" v="219" actId="113"/>
          <ac:spMkLst>
            <pc:docMk/>
            <pc:sldMk cId="1746789290" sldId="298"/>
            <ac:spMk id="10" creationId="{A685CB38-1C78-43B7-B3E9-C3EC21B96758}"/>
          </ac:spMkLst>
        </pc:spChg>
        <pc:spChg chg="mod">
          <ac:chgData name="Ito, Takaharu/伊藤 隆晴" userId="08febb35-2d90-4776-83e0-02623ad8472a" providerId="ADAL" clId="{FC8F118C-5455-41B8-A9F6-C19EA5959A66}" dt="2023-02-23T22:56:45.763" v="686" actId="255"/>
          <ac:spMkLst>
            <pc:docMk/>
            <pc:sldMk cId="1746789290" sldId="298"/>
            <ac:spMk id="15" creationId="{4F96AF24-058E-4D3D-99E0-5B5C60990526}"/>
          </ac:spMkLst>
        </pc:spChg>
        <pc:spChg chg="mod">
          <ac:chgData name="Ito, Takaharu/伊藤 隆晴" userId="08febb35-2d90-4776-83e0-02623ad8472a" providerId="ADAL" clId="{FC8F118C-5455-41B8-A9F6-C19EA5959A66}" dt="2023-02-22T04:49:34.159" v="599" actId="20577"/>
          <ac:spMkLst>
            <pc:docMk/>
            <pc:sldMk cId="1746789290" sldId="298"/>
            <ac:spMk id="22" creationId="{F4BB6CB6-7A7D-463D-9DC6-4E4C74C5FDAA}"/>
          </ac:spMkLst>
        </pc:spChg>
        <pc:spChg chg="add mod">
          <ac:chgData name="Ito, Takaharu/伊藤 隆晴" userId="08febb35-2d90-4776-83e0-02623ad8472a" providerId="ADAL" clId="{FC8F118C-5455-41B8-A9F6-C19EA5959A66}" dt="2023-02-23T22:54:46.555" v="636" actId="113"/>
          <ac:spMkLst>
            <pc:docMk/>
            <pc:sldMk cId="1746789290" sldId="298"/>
            <ac:spMk id="23" creationId="{1E0FF2C6-0F41-493F-B916-7E7611C1DCA0}"/>
          </ac:spMkLst>
        </pc:spChg>
        <pc:spChg chg="del">
          <ac:chgData name="Ito, Takaharu/伊藤 隆晴" userId="08febb35-2d90-4776-83e0-02623ad8472a" providerId="ADAL" clId="{FC8F118C-5455-41B8-A9F6-C19EA5959A66}" dt="2023-02-21T06:54:48.789" v="1" actId="478"/>
          <ac:spMkLst>
            <pc:docMk/>
            <pc:sldMk cId="1746789290" sldId="298"/>
            <ac:spMk id="23" creationId="{466EDDEF-7D61-4CC5-B0A9-07683DD0D384}"/>
          </ac:spMkLst>
        </pc:spChg>
        <pc:spChg chg="add mod">
          <ac:chgData name="Ito, Takaharu/伊藤 隆晴" userId="08febb35-2d90-4776-83e0-02623ad8472a" providerId="ADAL" clId="{FC8F118C-5455-41B8-A9F6-C19EA5959A66}" dt="2023-02-22T04:48:32.057" v="534" actId="1076"/>
          <ac:spMkLst>
            <pc:docMk/>
            <pc:sldMk cId="1746789290" sldId="298"/>
            <ac:spMk id="25" creationId="{398DACEA-CCEF-42ED-B710-16C29C0B2127}"/>
          </ac:spMkLst>
        </pc:spChg>
        <pc:spChg chg="add mod">
          <ac:chgData name="Ito, Takaharu/伊藤 隆晴" userId="08febb35-2d90-4776-83e0-02623ad8472a" providerId="ADAL" clId="{FC8F118C-5455-41B8-A9F6-C19EA5959A66}" dt="2023-02-23T22:54:46.555" v="636" actId="113"/>
          <ac:spMkLst>
            <pc:docMk/>
            <pc:sldMk cId="1746789290" sldId="298"/>
            <ac:spMk id="26" creationId="{DBED74C9-941B-422B-930B-834819F8FB45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28" creationId="{9EFF7A8B-788E-44D2-BA73-F4266943859D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29" creationId="{D616214F-BD1C-4873-B360-CA39C12BBA5C}"/>
          </ac:spMkLst>
        </pc:spChg>
        <pc:spChg chg="mod">
          <ac:chgData name="Ito, Takaharu/伊藤 隆晴" userId="08febb35-2d90-4776-83e0-02623ad8472a" providerId="ADAL" clId="{FC8F118C-5455-41B8-A9F6-C19EA5959A66}" dt="2023-02-22T04:44:48.619" v="300" actId="14100"/>
          <ac:spMkLst>
            <pc:docMk/>
            <pc:sldMk cId="1746789290" sldId="298"/>
            <ac:spMk id="30" creationId="{BE780C3D-E977-41DF-A97B-26BE727B236E}"/>
          </ac:spMkLst>
        </pc:spChg>
        <pc:spChg chg="add mod">
          <ac:chgData name="Ito, Takaharu/伊藤 隆晴" userId="08febb35-2d90-4776-83e0-02623ad8472a" providerId="ADAL" clId="{FC8F118C-5455-41B8-A9F6-C19EA5959A66}" dt="2023-02-23T22:54:36.161" v="635" actId="113"/>
          <ac:spMkLst>
            <pc:docMk/>
            <pc:sldMk cId="1746789290" sldId="298"/>
            <ac:spMk id="31" creationId="{103B7BEA-FF4F-42B6-9E52-412F0E07B6BB}"/>
          </ac:spMkLst>
        </pc:spChg>
        <pc:spChg chg="add del mod">
          <ac:chgData name="Ito, Takaharu/伊藤 隆晴" userId="08febb35-2d90-4776-83e0-02623ad8472a" providerId="ADAL" clId="{FC8F118C-5455-41B8-A9F6-C19EA5959A66}" dt="2023-02-21T07:03:24.494" v="56" actId="21"/>
          <ac:spMkLst>
            <pc:docMk/>
            <pc:sldMk cId="1746789290" sldId="298"/>
            <ac:spMk id="31" creationId="{C7DA0081-A40B-4F03-8A09-5D7FDCBC60F3}"/>
          </ac:spMkLst>
        </pc:spChg>
        <pc:spChg chg="add mod">
          <ac:chgData name="Ito, Takaharu/伊藤 隆晴" userId="08febb35-2d90-4776-83e0-02623ad8472a" providerId="ADAL" clId="{FC8F118C-5455-41B8-A9F6-C19EA5959A66}" dt="2023-02-23T22:54:46.555" v="636" actId="113"/>
          <ac:spMkLst>
            <pc:docMk/>
            <pc:sldMk cId="1746789290" sldId="298"/>
            <ac:spMk id="32" creationId="{D128B426-6C68-415C-82C4-E8F01D1E73D7}"/>
          </ac:spMkLst>
        </pc:spChg>
        <pc:spChg chg="add mod">
          <ac:chgData name="Ito, Takaharu/伊藤 隆晴" userId="08febb35-2d90-4776-83e0-02623ad8472a" providerId="ADAL" clId="{FC8F118C-5455-41B8-A9F6-C19EA5959A66}" dt="2023-02-23T22:54:46.555" v="636" actId="113"/>
          <ac:spMkLst>
            <pc:docMk/>
            <pc:sldMk cId="1746789290" sldId="298"/>
            <ac:spMk id="33" creationId="{56033FC4-B9F2-4A59-86DB-1FC5DCEC84F9}"/>
          </ac:spMkLst>
        </pc:spChg>
        <pc:spChg chg="del">
          <ac:chgData name="Ito, Takaharu/伊藤 隆晴" userId="08febb35-2d90-4776-83e0-02623ad8472a" providerId="ADAL" clId="{FC8F118C-5455-41B8-A9F6-C19EA5959A66}" dt="2023-02-21T06:54:46.652" v="0" actId="478"/>
          <ac:spMkLst>
            <pc:docMk/>
            <pc:sldMk cId="1746789290" sldId="298"/>
            <ac:spMk id="33" creationId="{85B9D9E8-88F5-4175-B0F6-2B7A01E72656}"/>
          </ac:spMkLst>
        </pc:spChg>
        <pc:spChg chg="add mod">
          <ac:chgData name="Ito, Takaharu/伊藤 隆晴" userId="08febb35-2d90-4776-83e0-02623ad8472a" providerId="ADAL" clId="{FC8F118C-5455-41B8-A9F6-C19EA5959A66}" dt="2023-02-23T22:54:46.555" v="636" actId="113"/>
          <ac:spMkLst>
            <pc:docMk/>
            <pc:sldMk cId="1746789290" sldId="298"/>
            <ac:spMk id="34" creationId="{C7C7FD2C-94B1-4122-A64F-1120AAFA3D45}"/>
          </ac:spMkLst>
        </pc:spChg>
        <pc:spChg chg="add mod">
          <ac:chgData name="Ito, Takaharu/伊藤 隆晴" userId="08febb35-2d90-4776-83e0-02623ad8472a" providerId="ADAL" clId="{FC8F118C-5455-41B8-A9F6-C19EA5959A66}" dt="2023-02-23T22:56:25.003" v="685" actId="20577"/>
          <ac:spMkLst>
            <pc:docMk/>
            <pc:sldMk cId="1746789290" sldId="298"/>
            <ac:spMk id="35" creationId="{258A2656-EEA9-4AF5-B336-A5C36BEAC460}"/>
          </ac:spMkLst>
        </pc:spChg>
        <pc:spChg chg="add mod">
          <ac:chgData name="Ito, Takaharu/伊藤 隆晴" userId="08febb35-2d90-4776-83e0-02623ad8472a" providerId="ADAL" clId="{FC8F118C-5455-41B8-A9F6-C19EA5959A66}" dt="2023-02-22T04:47:53.826" v="509" actId="20577"/>
          <ac:spMkLst>
            <pc:docMk/>
            <pc:sldMk cId="1746789290" sldId="298"/>
            <ac:spMk id="36" creationId="{B1D32572-B073-4E7B-B247-E9DF5708EA94}"/>
          </ac:spMkLst>
        </pc:spChg>
        <pc:spChg chg="add mod">
          <ac:chgData name="Ito, Takaharu/伊藤 隆晴" userId="08febb35-2d90-4776-83e0-02623ad8472a" providerId="ADAL" clId="{FC8F118C-5455-41B8-A9F6-C19EA5959A66}" dt="2023-02-23T22:55:27.599" v="667" actId="113"/>
          <ac:spMkLst>
            <pc:docMk/>
            <pc:sldMk cId="1746789290" sldId="298"/>
            <ac:spMk id="37" creationId="{6E3D0E42-3AFF-4FF4-9241-71FC5AA8918D}"/>
          </ac:spMkLst>
        </pc:spChg>
        <pc:spChg chg="add del mod">
          <ac:chgData name="Ito, Takaharu/伊藤 隆晴" userId="08febb35-2d90-4776-83e0-02623ad8472a" providerId="ADAL" clId="{FC8F118C-5455-41B8-A9F6-C19EA5959A66}" dt="2023-02-23T23:27:57.051" v="803" actId="478"/>
          <ac:spMkLst>
            <pc:docMk/>
            <pc:sldMk cId="1746789290" sldId="298"/>
            <ac:spMk id="48" creationId="{AE4F7937-7BC1-41D1-9CC0-B61FDEDB32E9}"/>
          </ac:spMkLst>
        </pc:spChg>
        <pc:spChg chg="add mod">
          <ac:chgData name="Ito, Takaharu/伊藤 隆晴" userId="08febb35-2d90-4776-83e0-02623ad8472a" providerId="ADAL" clId="{FC8F118C-5455-41B8-A9F6-C19EA5959A66}" dt="2023-02-23T23:28:20.459" v="829" actId="14100"/>
          <ac:spMkLst>
            <pc:docMk/>
            <pc:sldMk cId="1746789290" sldId="298"/>
            <ac:spMk id="49" creationId="{B3E4EC60-12ED-481F-820E-CB677E98CAEA}"/>
          </ac:spMkLst>
        </pc:spChg>
        <pc:spChg chg="add mod">
          <ac:chgData name="Ito, Takaharu/伊藤 隆晴" userId="08febb35-2d90-4776-83e0-02623ad8472a" providerId="ADAL" clId="{FC8F118C-5455-41B8-A9F6-C19EA5959A66}" dt="2023-02-23T23:29:01.659" v="892" actId="1076"/>
          <ac:spMkLst>
            <pc:docMk/>
            <pc:sldMk cId="1746789290" sldId="298"/>
            <ac:spMk id="50" creationId="{1504F99C-DB98-4DA6-817C-CA62FB8CF04E}"/>
          </ac:spMkLst>
        </pc:spChg>
        <pc:inkChg chg="add">
          <ac:chgData name="Ito, Takaharu/伊藤 隆晴" userId="08febb35-2d90-4776-83e0-02623ad8472a" providerId="ADAL" clId="{FC8F118C-5455-41B8-A9F6-C19EA5959A66}" dt="2023-02-23T22:55:37.909" v="668" actId="9405"/>
          <ac:inkMkLst>
            <pc:docMk/>
            <pc:sldMk cId="1746789290" sldId="298"/>
            <ac:inkMk id="6" creationId="{A9492A5C-84EE-498C-B756-D4C7F6EC46E9}"/>
          </ac:inkMkLst>
        </pc:inkChg>
        <pc:inkChg chg="add">
          <ac:chgData name="Ito, Takaharu/伊藤 隆晴" userId="08febb35-2d90-4776-83e0-02623ad8472a" providerId="ADAL" clId="{FC8F118C-5455-41B8-A9F6-C19EA5959A66}" dt="2023-02-23T22:55:38.282" v="669" actId="9405"/>
          <ac:inkMkLst>
            <pc:docMk/>
            <pc:sldMk cId="1746789290" sldId="298"/>
            <ac:inkMk id="9" creationId="{739A5717-1283-4AEF-8EFD-BD94746FDA3D}"/>
          </ac:inkMkLst>
        </pc:inkChg>
        <pc:inkChg chg="add">
          <ac:chgData name="Ito, Takaharu/伊藤 隆晴" userId="08febb35-2d90-4776-83e0-02623ad8472a" providerId="ADAL" clId="{FC8F118C-5455-41B8-A9F6-C19EA5959A66}" dt="2023-02-23T22:55:46.505" v="670" actId="9405"/>
          <ac:inkMkLst>
            <pc:docMk/>
            <pc:sldMk cId="1746789290" sldId="298"/>
            <ac:inkMk id="11" creationId="{BAB5B03B-395A-4C3B-A91C-A52CB3F97F6D}"/>
          </ac:inkMkLst>
        </pc:inkChg>
        <pc:inkChg chg="add">
          <ac:chgData name="Ito, Takaharu/伊藤 隆晴" userId="08febb35-2d90-4776-83e0-02623ad8472a" providerId="ADAL" clId="{FC8F118C-5455-41B8-A9F6-C19EA5959A66}" dt="2023-02-23T22:55:49.165" v="671" actId="9405"/>
          <ac:inkMkLst>
            <pc:docMk/>
            <pc:sldMk cId="1746789290" sldId="298"/>
            <ac:inkMk id="12" creationId="{7F5F63EF-24E6-4544-B689-763276C0E8E1}"/>
          </ac:inkMkLst>
        </pc:inkChg>
        <pc:inkChg chg="add">
          <ac:chgData name="Ito, Takaharu/伊藤 隆晴" userId="08febb35-2d90-4776-83e0-02623ad8472a" providerId="ADAL" clId="{FC8F118C-5455-41B8-A9F6-C19EA5959A66}" dt="2023-02-23T22:56:00.608" v="672" actId="9405"/>
          <ac:inkMkLst>
            <pc:docMk/>
            <pc:sldMk cId="1746789290" sldId="298"/>
            <ac:inkMk id="16" creationId="{96140DA7-A718-4A6A-9703-27CE489BFB06}"/>
          </ac:inkMkLst>
        </pc:inkChg>
        <pc:inkChg chg="add">
          <ac:chgData name="Ito, Takaharu/伊藤 隆晴" userId="08febb35-2d90-4776-83e0-02623ad8472a" providerId="ADAL" clId="{FC8F118C-5455-41B8-A9F6-C19EA5959A66}" dt="2023-02-23T22:56:01.092" v="673" actId="9405"/>
          <ac:inkMkLst>
            <pc:docMk/>
            <pc:sldMk cId="1746789290" sldId="298"/>
            <ac:inkMk id="17" creationId="{6ABBEA88-0E81-4201-BC4B-00F7B7319630}"/>
          </ac:inkMkLst>
        </pc:inkChg>
        <pc:inkChg chg="add">
          <ac:chgData name="Ito, Takaharu/伊藤 隆晴" userId="08febb35-2d90-4776-83e0-02623ad8472a" providerId="ADAL" clId="{FC8F118C-5455-41B8-A9F6-C19EA5959A66}" dt="2023-02-23T22:56:01.548" v="674" actId="9405"/>
          <ac:inkMkLst>
            <pc:docMk/>
            <pc:sldMk cId="1746789290" sldId="298"/>
            <ac:inkMk id="38" creationId="{8A6D8F08-A114-4D5A-8E78-187B702A294C}"/>
          </ac:inkMkLst>
        </pc:inkChg>
        <pc:inkChg chg="add">
          <ac:chgData name="Ito, Takaharu/伊藤 隆晴" userId="08febb35-2d90-4776-83e0-02623ad8472a" providerId="ADAL" clId="{FC8F118C-5455-41B8-A9F6-C19EA5959A66}" dt="2023-02-23T22:56:01.955" v="675" actId="9405"/>
          <ac:inkMkLst>
            <pc:docMk/>
            <pc:sldMk cId="1746789290" sldId="298"/>
            <ac:inkMk id="39" creationId="{C381A81F-FC41-456F-9FA4-1F1CA576F236}"/>
          </ac:inkMkLst>
        </pc:inkChg>
        <pc:inkChg chg="add">
          <ac:chgData name="Ito, Takaharu/伊藤 隆晴" userId="08febb35-2d90-4776-83e0-02623ad8472a" providerId="ADAL" clId="{FC8F118C-5455-41B8-A9F6-C19EA5959A66}" dt="2023-02-23T22:56:02.299" v="676" actId="9405"/>
          <ac:inkMkLst>
            <pc:docMk/>
            <pc:sldMk cId="1746789290" sldId="298"/>
            <ac:inkMk id="40" creationId="{862025FD-1D7E-433F-9190-5876DB34243F}"/>
          </ac:inkMkLst>
        </pc:inkChg>
        <pc:inkChg chg="add">
          <ac:chgData name="Ito, Takaharu/伊藤 隆晴" userId="08febb35-2d90-4776-83e0-02623ad8472a" providerId="ADAL" clId="{FC8F118C-5455-41B8-A9F6-C19EA5959A66}" dt="2023-02-23T22:56:02.628" v="677" actId="9405"/>
          <ac:inkMkLst>
            <pc:docMk/>
            <pc:sldMk cId="1746789290" sldId="298"/>
            <ac:inkMk id="41" creationId="{CA785109-0FBF-4F10-BBBC-7DB7CE019E6C}"/>
          </ac:inkMkLst>
        </pc:inkChg>
        <pc:inkChg chg="add">
          <ac:chgData name="Ito, Takaharu/伊藤 隆晴" userId="08febb35-2d90-4776-83e0-02623ad8472a" providerId="ADAL" clId="{FC8F118C-5455-41B8-A9F6-C19EA5959A66}" dt="2023-02-23T22:56:03.873" v="678" actId="9405"/>
          <ac:inkMkLst>
            <pc:docMk/>
            <pc:sldMk cId="1746789290" sldId="298"/>
            <ac:inkMk id="42" creationId="{3948529C-3FE0-4B1B-9E97-E976A876457D}"/>
          </ac:inkMkLst>
        </pc:inkChg>
        <pc:inkChg chg="add">
          <ac:chgData name="Ito, Takaharu/伊藤 隆晴" userId="08febb35-2d90-4776-83e0-02623ad8472a" providerId="ADAL" clId="{FC8F118C-5455-41B8-A9F6-C19EA5959A66}" dt="2023-02-23T22:56:07.884" v="679" actId="9405"/>
          <ac:inkMkLst>
            <pc:docMk/>
            <pc:sldMk cId="1746789290" sldId="298"/>
            <ac:inkMk id="43" creationId="{712F5E01-103D-4034-8EC0-4A227DB15940}"/>
          </ac:inkMkLst>
        </pc:inkChg>
        <pc:inkChg chg="add">
          <ac:chgData name="Ito, Takaharu/伊藤 隆晴" userId="08febb35-2d90-4776-83e0-02623ad8472a" providerId="ADAL" clId="{FC8F118C-5455-41B8-A9F6-C19EA5959A66}" dt="2023-02-23T22:56:08.790" v="680" actId="9405"/>
          <ac:inkMkLst>
            <pc:docMk/>
            <pc:sldMk cId="1746789290" sldId="298"/>
            <ac:inkMk id="44" creationId="{0F82D29A-EB77-457F-95E6-A7C5F091A778}"/>
          </ac:inkMkLst>
        </pc:inkChg>
        <pc:inkChg chg="add">
          <ac:chgData name="Ito, Takaharu/伊藤 隆晴" userId="08febb35-2d90-4776-83e0-02623ad8472a" providerId="ADAL" clId="{FC8F118C-5455-41B8-A9F6-C19EA5959A66}" dt="2023-02-23T22:56:09.115" v="681" actId="9405"/>
          <ac:inkMkLst>
            <pc:docMk/>
            <pc:sldMk cId="1746789290" sldId="298"/>
            <ac:inkMk id="45" creationId="{40620451-7EBF-4F7D-803D-F5803450C4D2}"/>
          </ac:inkMkLst>
        </pc:inkChg>
        <pc:inkChg chg="add">
          <ac:chgData name="Ito, Takaharu/伊藤 隆晴" userId="08febb35-2d90-4776-83e0-02623ad8472a" providerId="ADAL" clId="{FC8F118C-5455-41B8-A9F6-C19EA5959A66}" dt="2023-02-23T22:56:09.473" v="682" actId="9405"/>
          <ac:inkMkLst>
            <pc:docMk/>
            <pc:sldMk cId="1746789290" sldId="298"/>
            <ac:inkMk id="46" creationId="{20470A9F-EDF7-4F8E-B634-D9517712B17C}"/>
          </ac:inkMkLst>
        </pc:inkChg>
        <pc:inkChg chg="add">
          <ac:chgData name="Ito, Takaharu/伊藤 隆晴" userId="08febb35-2d90-4776-83e0-02623ad8472a" providerId="ADAL" clId="{FC8F118C-5455-41B8-A9F6-C19EA5959A66}" dt="2023-02-23T22:56:09.803" v="683" actId="9405"/>
          <ac:inkMkLst>
            <pc:docMk/>
            <pc:sldMk cId="1746789290" sldId="298"/>
            <ac:inkMk id="47" creationId="{EED85F15-0B12-4C60-A3A7-3F599D0932AD}"/>
          </ac:inkMkLst>
        </pc:inkChg>
      </pc:sldChg>
      <pc:sldChg chg="delSp del mod delDesignElem">
        <pc:chgData name="Ito, Takaharu/伊藤 隆晴" userId="08febb35-2d90-4776-83e0-02623ad8472a" providerId="ADAL" clId="{FC8F118C-5455-41B8-A9F6-C19EA5959A66}" dt="2023-02-23T23:29:31.664" v="893" actId="47"/>
        <pc:sldMkLst>
          <pc:docMk/>
          <pc:sldMk cId="3347098632" sldId="299"/>
        </pc:sldMkLst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3347098632" sldId="299"/>
            <ac:spMk id="9" creationId="{AB8C311F-7253-4AED-9701-7FC0708C41C7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3347098632" sldId="299"/>
            <ac:spMk id="11" creationId="{E2384209-CB15-4CDF-9D31-C44FD9A3F20D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3347098632" sldId="299"/>
            <ac:spMk id="13" creationId="{2633B3B5-CC90-43F0-8714-D31D1F3F0209}"/>
          </ac:spMkLst>
        </pc:spChg>
        <pc:spChg chg="del">
          <ac:chgData name="Ito, Takaharu/伊藤 隆晴" userId="08febb35-2d90-4776-83e0-02623ad8472a" providerId="ADAL" clId="{FC8F118C-5455-41B8-A9F6-C19EA5959A66}" dt="2023-02-23T23:22:56.793" v="713"/>
          <ac:spMkLst>
            <pc:docMk/>
            <pc:sldMk cId="3347098632" sldId="299"/>
            <ac:spMk id="15" creationId="{A8D57A06-A426-446D-B02C-A2DC6B62E45E}"/>
          </ac:spMkLst>
        </pc:spChg>
        <pc:picChg chg="del">
          <ac:chgData name="Ito, Takaharu/伊藤 隆晴" userId="08febb35-2d90-4776-83e0-02623ad8472a" providerId="ADAL" clId="{FC8F118C-5455-41B8-A9F6-C19EA5959A66}" dt="2023-02-23T23:18:31.607" v="702" actId="478"/>
          <ac:picMkLst>
            <pc:docMk/>
            <pc:sldMk cId="3347098632" sldId="299"/>
            <ac:picMk id="3" creationId="{C7AD6A04-244F-40F5-BBB8-3395769A816A}"/>
          </ac:picMkLst>
        </pc:picChg>
      </pc:sldChg>
      <pc:sldChg chg="addSp delSp modSp mod delAnim modAnim">
        <pc:chgData name="Ito, Takaharu/伊藤 隆晴" userId="08febb35-2d90-4776-83e0-02623ad8472a" providerId="ADAL" clId="{FC8F118C-5455-41B8-A9F6-C19EA5959A66}" dt="2023-02-24T00:27:10.944" v="3708" actId="1076"/>
        <pc:sldMkLst>
          <pc:docMk/>
          <pc:sldMk cId="3939852418" sldId="300"/>
        </pc:sldMkLst>
        <pc:spChg chg="add mod">
          <ac:chgData name="Ito, Takaharu/伊藤 隆晴" userId="08febb35-2d90-4776-83e0-02623ad8472a" providerId="ADAL" clId="{FC8F118C-5455-41B8-A9F6-C19EA5959A66}" dt="2023-02-23T23:39:54.649" v="1265" actId="113"/>
          <ac:spMkLst>
            <pc:docMk/>
            <pc:sldMk cId="3939852418" sldId="300"/>
            <ac:spMk id="5" creationId="{F0ECF686-E644-4F43-B574-4C91A86AC34C}"/>
          </ac:spMkLst>
        </pc:spChg>
        <pc:spChg chg="add mod">
          <ac:chgData name="Ito, Takaharu/伊藤 隆晴" userId="08febb35-2d90-4776-83e0-02623ad8472a" providerId="ADAL" clId="{FC8F118C-5455-41B8-A9F6-C19EA5959A66}" dt="2023-02-23T23:39:34.623" v="1262" actId="1076"/>
          <ac:spMkLst>
            <pc:docMk/>
            <pc:sldMk cId="3939852418" sldId="300"/>
            <ac:spMk id="14" creationId="{D8C72F30-B730-4A4B-9849-E5D3937766B0}"/>
          </ac:spMkLst>
        </pc:spChg>
        <pc:spChg chg="add mod">
          <ac:chgData name="Ito, Takaharu/伊藤 隆晴" userId="08febb35-2d90-4776-83e0-02623ad8472a" providerId="ADAL" clId="{FC8F118C-5455-41B8-A9F6-C19EA5959A66}" dt="2023-02-24T00:27:10.944" v="3708" actId="1076"/>
          <ac:spMkLst>
            <pc:docMk/>
            <pc:sldMk cId="3939852418" sldId="300"/>
            <ac:spMk id="15" creationId="{430DA323-B31E-4298-9B8E-ABC017CC385C}"/>
          </ac:spMkLst>
        </pc:spChg>
        <pc:spChg chg="del">
          <ac:chgData name="Ito, Takaharu/伊藤 隆晴" userId="08febb35-2d90-4776-83e0-02623ad8472a" providerId="ADAL" clId="{FC8F118C-5455-41B8-A9F6-C19EA5959A66}" dt="2023-02-23T23:29:38.892" v="895" actId="478"/>
          <ac:spMkLst>
            <pc:docMk/>
            <pc:sldMk cId="3939852418" sldId="300"/>
            <ac:spMk id="17" creationId="{6399F5C7-74B6-4F05-AC69-286CCECF7A73}"/>
          </ac:spMkLst>
        </pc:spChg>
        <pc:spChg chg="add mod">
          <ac:chgData name="Ito, Takaharu/伊藤 隆晴" userId="08febb35-2d90-4776-83e0-02623ad8472a" providerId="ADAL" clId="{FC8F118C-5455-41B8-A9F6-C19EA5959A66}" dt="2023-02-23T23:46:52.252" v="1458" actId="1036"/>
          <ac:spMkLst>
            <pc:docMk/>
            <pc:sldMk cId="3939852418" sldId="300"/>
            <ac:spMk id="18" creationId="{685BC499-5D27-4DC4-B7E5-C9C2C4F01FD3}"/>
          </ac:spMkLst>
        </pc:spChg>
        <pc:spChg chg="add mod">
          <ac:chgData name="Ito, Takaharu/伊藤 隆晴" userId="08febb35-2d90-4776-83e0-02623ad8472a" providerId="ADAL" clId="{FC8F118C-5455-41B8-A9F6-C19EA5959A66}" dt="2023-02-23T23:45:04.441" v="1318" actId="1076"/>
          <ac:spMkLst>
            <pc:docMk/>
            <pc:sldMk cId="3939852418" sldId="300"/>
            <ac:spMk id="19" creationId="{7E37EC1C-C828-44E4-9F6C-5B9B12A2B59E}"/>
          </ac:spMkLst>
        </pc:spChg>
        <pc:spChg chg="add mod">
          <ac:chgData name="Ito, Takaharu/伊藤 隆晴" userId="08febb35-2d90-4776-83e0-02623ad8472a" providerId="ADAL" clId="{FC8F118C-5455-41B8-A9F6-C19EA5959A66}" dt="2023-02-24T00:25:37.817" v="3624" actId="20577"/>
          <ac:spMkLst>
            <pc:docMk/>
            <pc:sldMk cId="3939852418" sldId="300"/>
            <ac:spMk id="20" creationId="{C79AF5F7-63AC-4635-8ECA-C75F87E8D75C}"/>
          </ac:spMkLst>
        </pc:spChg>
        <pc:spChg chg="add mod">
          <ac:chgData name="Ito, Takaharu/伊藤 隆晴" userId="08febb35-2d90-4776-83e0-02623ad8472a" providerId="ADAL" clId="{FC8F118C-5455-41B8-A9F6-C19EA5959A66}" dt="2023-02-24T00:26:27.068" v="3702" actId="1076"/>
          <ac:spMkLst>
            <pc:docMk/>
            <pc:sldMk cId="3939852418" sldId="300"/>
            <ac:spMk id="21" creationId="{B5BA40D7-B1B5-489C-B3A7-EA555F819670}"/>
          </ac:spMkLst>
        </pc:spChg>
        <pc:spChg chg="add mod">
          <ac:chgData name="Ito, Takaharu/伊藤 隆晴" userId="08febb35-2d90-4776-83e0-02623ad8472a" providerId="ADAL" clId="{FC8F118C-5455-41B8-A9F6-C19EA5959A66}" dt="2023-02-24T00:26:29.775" v="3703" actId="20577"/>
          <ac:spMkLst>
            <pc:docMk/>
            <pc:sldMk cId="3939852418" sldId="300"/>
            <ac:spMk id="22" creationId="{7D4FED98-E652-46C4-9629-27A704E66ABB}"/>
          </ac:spMkLst>
        </pc:spChg>
        <pc:spChg chg="del">
          <ac:chgData name="Ito, Takaharu/伊藤 隆晴" userId="08febb35-2d90-4776-83e0-02623ad8472a" providerId="ADAL" clId="{FC8F118C-5455-41B8-A9F6-C19EA5959A66}" dt="2023-02-23T23:30:43.665" v="902" actId="478"/>
          <ac:spMkLst>
            <pc:docMk/>
            <pc:sldMk cId="3939852418" sldId="300"/>
            <ac:spMk id="44" creationId="{FC808E90-313B-4459-832B-3BD614C49FDC}"/>
          </ac:spMkLst>
        </pc:spChg>
        <pc:picChg chg="add del mod">
          <ac:chgData name="Ito, Takaharu/伊藤 隆晴" userId="08febb35-2d90-4776-83e0-02623ad8472a" providerId="ADAL" clId="{FC8F118C-5455-41B8-A9F6-C19EA5959A66}" dt="2023-02-23T23:29:58.310" v="897" actId="478"/>
          <ac:picMkLst>
            <pc:docMk/>
            <pc:sldMk cId="3939852418" sldId="300"/>
            <ac:picMk id="2" creationId="{197D38CC-DF9D-4BE5-8C24-5B111D306358}"/>
          </ac:picMkLst>
        </pc:picChg>
        <pc:picChg chg="del">
          <ac:chgData name="Ito, Takaharu/伊藤 隆晴" userId="08febb35-2d90-4776-83e0-02623ad8472a" providerId="ADAL" clId="{FC8F118C-5455-41B8-A9F6-C19EA5959A66}" dt="2023-02-23T23:29:33.284" v="894" actId="478"/>
          <ac:picMkLst>
            <pc:docMk/>
            <pc:sldMk cId="3939852418" sldId="300"/>
            <ac:picMk id="3" creationId="{C7AD6A04-244F-40F5-BBB8-3395769A816A}"/>
          </ac:picMkLst>
        </pc:picChg>
        <pc:picChg chg="add mod">
          <ac:chgData name="Ito, Takaharu/伊藤 隆晴" userId="08febb35-2d90-4776-83e0-02623ad8472a" providerId="ADAL" clId="{FC8F118C-5455-41B8-A9F6-C19EA5959A66}" dt="2023-02-24T00:26:56.864" v="3705" actId="1076"/>
          <ac:picMkLst>
            <pc:docMk/>
            <pc:sldMk cId="3939852418" sldId="300"/>
            <ac:picMk id="4" creationId="{CCAEF2DE-0DE1-4F52-A6EE-7CC170D261BD}"/>
          </ac:picMkLst>
        </pc:picChg>
      </pc:sldChg>
      <pc:sldChg chg="addSp delSp modSp mod delAnim">
        <pc:chgData name="Ito, Takaharu/伊藤 隆晴" userId="08febb35-2d90-4776-83e0-02623ad8472a" providerId="ADAL" clId="{FC8F118C-5455-41B8-A9F6-C19EA5959A66}" dt="2023-02-24T00:29:48.377" v="3807" actId="1076"/>
        <pc:sldMkLst>
          <pc:docMk/>
          <pc:sldMk cId="1410987306" sldId="301"/>
        </pc:sldMkLst>
        <pc:spChg chg="add del mod">
          <ac:chgData name="Ito, Takaharu/伊藤 隆晴" userId="08febb35-2d90-4776-83e0-02623ad8472a" providerId="ADAL" clId="{FC8F118C-5455-41B8-A9F6-C19EA5959A66}" dt="2023-02-23T23:35:36.810" v="1225" actId="478"/>
          <ac:spMkLst>
            <pc:docMk/>
            <pc:sldMk cId="1410987306" sldId="301"/>
            <ac:spMk id="12" creationId="{65F5DC4A-7DE5-4CBC-9254-9DEDE074E796}"/>
          </ac:spMkLst>
        </pc:spChg>
        <pc:spChg chg="add del mod">
          <ac:chgData name="Ito, Takaharu/伊藤 隆晴" userId="08febb35-2d90-4776-83e0-02623ad8472a" providerId="ADAL" clId="{FC8F118C-5455-41B8-A9F6-C19EA5959A66}" dt="2023-02-23T23:55:02.762" v="1701" actId="478"/>
          <ac:spMkLst>
            <pc:docMk/>
            <pc:sldMk cId="1410987306" sldId="301"/>
            <ac:spMk id="13" creationId="{1520504D-B624-4C1E-B6D8-6753278E98E2}"/>
          </ac:spMkLst>
        </pc:spChg>
        <pc:spChg chg="mod">
          <ac:chgData name="Ito, Takaharu/伊藤 隆晴" userId="08febb35-2d90-4776-83e0-02623ad8472a" providerId="ADAL" clId="{FC8F118C-5455-41B8-A9F6-C19EA5959A66}" dt="2023-02-23T23:35:19.865" v="1220" actId="20577"/>
          <ac:spMkLst>
            <pc:docMk/>
            <pc:sldMk cId="1410987306" sldId="301"/>
            <ac:spMk id="14" creationId="{D8C72F30-B730-4A4B-9849-E5D3937766B0}"/>
          </ac:spMkLst>
        </pc:spChg>
        <pc:spChg chg="del">
          <ac:chgData name="Ito, Takaharu/伊藤 隆晴" userId="08febb35-2d90-4776-83e0-02623ad8472a" providerId="ADAL" clId="{FC8F118C-5455-41B8-A9F6-C19EA5959A66}" dt="2023-02-23T23:34:45.202" v="1133" actId="478"/>
          <ac:spMkLst>
            <pc:docMk/>
            <pc:sldMk cId="1410987306" sldId="301"/>
            <ac:spMk id="15" creationId="{430DA323-B31E-4298-9B8E-ABC017CC385C}"/>
          </ac:spMkLst>
        </pc:spChg>
        <pc:spChg chg="add mod">
          <ac:chgData name="Ito, Takaharu/伊藤 隆晴" userId="08febb35-2d90-4776-83e0-02623ad8472a" providerId="ADAL" clId="{FC8F118C-5455-41B8-A9F6-C19EA5959A66}" dt="2023-02-23T23:55:57.513" v="1718" actId="1076"/>
          <ac:spMkLst>
            <pc:docMk/>
            <pc:sldMk cId="1410987306" sldId="301"/>
            <ac:spMk id="18" creationId="{B05837B0-32F6-4A71-AF76-4DC4FE7B1DFC}"/>
          </ac:spMkLst>
        </pc:spChg>
        <pc:spChg chg="add mod">
          <ac:chgData name="Ito, Takaharu/伊藤 隆晴" userId="08febb35-2d90-4776-83e0-02623ad8472a" providerId="ADAL" clId="{FC8F118C-5455-41B8-A9F6-C19EA5959A66}" dt="2023-02-23T23:56:04.034" v="1728" actId="20577"/>
          <ac:spMkLst>
            <pc:docMk/>
            <pc:sldMk cId="1410987306" sldId="301"/>
            <ac:spMk id="19" creationId="{61A6CB9E-D2E3-4AC4-A7DA-C4516D996158}"/>
          </ac:spMkLst>
        </pc:spChg>
        <pc:spChg chg="add del mod">
          <ac:chgData name="Ito, Takaharu/伊藤 隆晴" userId="08febb35-2d90-4776-83e0-02623ad8472a" providerId="ADAL" clId="{FC8F118C-5455-41B8-A9F6-C19EA5959A66}" dt="2023-02-24T00:11:16.623" v="2427" actId="478"/>
          <ac:spMkLst>
            <pc:docMk/>
            <pc:sldMk cId="1410987306" sldId="301"/>
            <ac:spMk id="20" creationId="{D5539C92-E77E-4DE4-A725-4D96CCA132DB}"/>
          </ac:spMkLst>
        </pc:spChg>
        <pc:spChg chg="add mod">
          <ac:chgData name="Ito, Takaharu/伊藤 隆晴" userId="08febb35-2d90-4776-83e0-02623ad8472a" providerId="ADAL" clId="{FC8F118C-5455-41B8-A9F6-C19EA5959A66}" dt="2023-02-24T00:08:32.440" v="2366" actId="20577"/>
          <ac:spMkLst>
            <pc:docMk/>
            <pc:sldMk cId="1410987306" sldId="301"/>
            <ac:spMk id="21" creationId="{A3097768-24AF-4012-889B-42372B4507E6}"/>
          </ac:spMkLst>
        </pc:spChg>
        <pc:spChg chg="add mod">
          <ac:chgData name="Ito, Takaharu/伊藤 隆晴" userId="08febb35-2d90-4776-83e0-02623ad8472a" providerId="ADAL" clId="{FC8F118C-5455-41B8-A9F6-C19EA5959A66}" dt="2023-02-24T00:29:33.284" v="3804" actId="20577"/>
          <ac:spMkLst>
            <pc:docMk/>
            <pc:sldMk cId="1410987306" sldId="301"/>
            <ac:spMk id="22" creationId="{A22FED3E-EEBA-4277-82C9-9A41B95EBAAD}"/>
          </ac:spMkLst>
        </pc:spChg>
        <pc:spChg chg="add mod">
          <ac:chgData name="Ito, Takaharu/伊藤 隆晴" userId="08febb35-2d90-4776-83e0-02623ad8472a" providerId="ADAL" clId="{FC8F118C-5455-41B8-A9F6-C19EA5959A66}" dt="2023-02-24T00:20:24.675" v="3543" actId="20577"/>
          <ac:spMkLst>
            <pc:docMk/>
            <pc:sldMk cId="1410987306" sldId="301"/>
            <ac:spMk id="23" creationId="{331AEEFA-44F6-49BA-8B18-B79F09999FE1}"/>
          </ac:spMkLst>
        </pc:spChg>
        <pc:picChg chg="del">
          <ac:chgData name="Ito, Takaharu/伊藤 隆晴" userId="08febb35-2d90-4776-83e0-02623ad8472a" providerId="ADAL" clId="{FC8F118C-5455-41B8-A9F6-C19EA5959A66}" dt="2023-02-23T23:33:28.404" v="1129" actId="478"/>
          <ac:picMkLst>
            <pc:docMk/>
            <pc:sldMk cId="1410987306" sldId="301"/>
            <ac:picMk id="4" creationId="{CCAEF2DE-0DE1-4F52-A6EE-7CC170D261BD}"/>
          </ac:picMkLst>
        </pc:picChg>
        <pc:picChg chg="add mod">
          <ac:chgData name="Ito, Takaharu/伊藤 隆晴" userId="08febb35-2d90-4776-83e0-02623ad8472a" providerId="ADAL" clId="{FC8F118C-5455-41B8-A9F6-C19EA5959A66}" dt="2023-02-23T23:55:18.203" v="1704" actId="1076"/>
          <ac:picMkLst>
            <pc:docMk/>
            <pc:sldMk cId="1410987306" sldId="301"/>
            <ac:picMk id="16" creationId="{3E223381-9F0C-449B-95C3-554EE200024D}"/>
          </ac:picMkLst>
        </pc:picChg>
        <pc:picChg chg="add mod">
          <ac:chgData name="Ito, Takaharu/伊藤 隆晴" userId="08febb35-2d90-4776-83e0-02623ad8472a" providerId="ADAL" clId="{FC8F118C-5455-41B8-A9F6-C19EA5959A66}" dt="2023-02-23T23:55:13.611" v="1703" actId="1076"/>
          <ac:picMkLst>
            <pc:docMk/>
            <pc:sldMk cId="1410987306" sldId="301"/>
            <ac:picMk id="17" creationId="{80C6AFC2-3686-4B32-BDF5-FB3B64CA29A5}"/>
          </ac:picMkLst>
        </pc:picChg>
        <pc:picChg chg="add mod">
          <ac:chgData name="Ito, Takaharu/伊藤 隆晴" userId="08febb35-2d90-4776-83e0-02623ad8472a" providerId="ADAL" clId="{FC8F118C-5455-41B8-A9F6-C19EA5959A66}" dt="2023-02-24T00:29:48.377" v="3807" actId="1076"/>
          <ac:picMkLst>
            <pc:docMk/>
            <pc:sldMk cId="1410987306" sldId="301"/>
            <ac:picMk id="24" creationId="{91C65983-F05D-43BB-B12C-DE38719CAC74}"/>
          </ac:picMkLst>
        </pc:picChg>
      </pc:sldChg>
      <pc:sldChg chg="addSp delSp modSp mod">
        <pc:chgData name="Ito, Takaharu/伊藤 隆晴" userId="08febb35-2d90-4776-83e0-02623ad8472a" providerId="ADAL" clId="{FC8F118C-5455-41B8-A9F6-C19EA5959A66}" dt="2023-02-24T00:43:45.562" v="3927" actId="1076"/>
        <pc:sldMkLst>
          <pc:docMk/>
          <pc:sldMk cId="1909641189" sldId="302"/>
        </pc:sldMkLst>
        <pc:spChg chg="del">
          <ac:chgData name="Ito, Takaharu/伊藤 隆晴" userId="08febb35-2d90-4776-83e0-02623ad8472a" providerId="ADAL" clId="{FC8F118C-5455-41B8-A9F6-C19EA5959A66}" dt="2023-02-24T00:30:58.442" v="3808" actId="478"/>
          <ac:spMkLst>
            <pc:docMk/>
            <pc:sldMk cId="1909641189" sldId="302"/>
            <ac:spMk id="14" creationId="{D8C72F30-B730-4A4B-9849-E5D3937766B0}"/>
          </ac:spMkLst>
        </pc:spChg>
        <pc:spChg chg="del">
          <ac:chgData name="Ito, Takaharu/伊藤 隆晴" userId="08febb35-2d90-4776-83e0-02623ad8472a" providerId="ADAL" clId="{FC8F118C-5455-41B8-A9F6-C19EA5959A66}" dt="2023-02-24T00:30:58.442" v="3808" actId="478"/>
          <ac:spMkLst>
            <pc:docMk/>
            <pc:sldMk cId="1909641189" sldId="302"/>
            <ac:spMk id="18" creationId="{B05837B0-32F6-4A71-AF76-4DC4FE7B1DFC}"/>
          </ac:spMkLst>
        </pc:spChg>
        <pc:spChg chg="del">
          <ac:chgData name="Ito, Takaharu/伊藤 隆晴" userId="08febb35-2d90-4776-83e0-02623ad8472a" providerId="ADAL" clId="{FC8F118C-5455-41B8-A9F6-C19EA5959A66}" dt="2023-02-24T00:30:58.442" v="3808" actId="478"/>
          <ac:spMkLst>
            <pc:docMk/>
            <pc:sldMk cId="1909641189" sldId="302"/>
            <ac:spMk id="19" creationId="{61A6CB9E-D2E3-4AC4-A7DA-C4516D996158}"/>
          </ac:spMkLst>
        </pc:spChg>
        <pc:spChg chg="add mod">
          <ac:chgData name="Ito, Takaharu/伊藤 隆晴" userId="08febb35-2d90-4776-83e0-02623ad8472a" providerId="ADAL" clId="{FC8F118C-5455-41B8-A9F6-C19EA5959A66}" dt="2023-02-24T00:43:45.562" v="3927" actId="1076"/>
          <ac:spMkLst>
            <pc:docMk/>
            <pc:sldMk cId="1909641189" sldId="302"/>
            <ac:spMk id="20" creationId="{3924FD9B-7E1F-4F0C-9F78-13F6E66A3879}"/>
          </ac:spMkLst>
        </pc:spChg>
        <pc:spChg chg="del">
          <ac:chgData name="Ito, Takaharu/伊藤 隆晴" userId="08febb35-2d90-4776-83e0-02623ad8472a" providerId="ADAL" clId="{FC8F118C-5455-41B8-A9F6-C19EA5959A66}" dt="2023-02-24T00:30:58.442" v="3808" actId="478"/>
          <ac:spMkLst>
            <pc:docMk/>
            <pc:sldMk cId="1909641189" sldId="302"/>
            <ac:spMk id="21" creationId="{A3097768-24AF-4012-889B-42372B4507E6}"/>
          </ac:spMkLst>
        </pc:spChg>
        <pc:spChg chg="del">
          <ac:chgData name="Ito, Takaharu/伊藤 隆晴" userId="08febb35-2d90-4776-83e0-02623ad8472a" providerId="ADAL" clId="{FC8F118C-5455-41B8-A9F6-C19EA5959A66}" dt="2023-02-24T00:30:58.442" v="3808" actId="478"/>
          <ac:spMkLst>
            <pc:docMk/>
            <pc:sldMk cId="1909641189" sldId="302"/>
            <ac:spMk id="22" creationId="{A22FED3E-EEBA-4277-82C9-9A41B95EBAAD}"/>
          </ac:spMkLst>
        </pc:spChg>
        <pc:spChg chg="add del mod">
          <ac:chgData name="Ito, Takaharu/伊藤 隆晴" userId="08febb35-2d90-4776-83e0-02623ad8472a" providerId="ADAL" clId="{FC8F118C-5455-41B8-A9F6-C19EA5959A66}" dt="2023-02-24T00:31:49.535" v="3891" actId="1076"/>
          <ac:spMkLst>
            <pc:docMk/>
            <pc:sldMk cId="1909641189" sldId="302"/>
            <ac:spMk id="23" creationId="{331AEEFA-44F6-49BA-8B18-B79F09999FE1}"/>
          </ac:spMkLst>
        </pc:spChg>
        <pc:picChg chg="del">
          <ac:chgData name="Ito, Takaharu/伊藤 隆晴" userId="08febb35-2d90-4776-83e0-02623ad8472a" providerId="ADAL" clId="{FC8F118C-5455-41B8-A9F6-C19EA5959A66}" dt="2023-02-24T00:30:58.442" v="3808" actId="478"/>
          <ac:picMkLst>
            <pc:docMk/>
            <pc:sldMk cId="1909641189" sldId="302"/>
            <ac:picMk id="16" creationId="{3E223381-9F0C-449B-95C3-554EE200024D}"/>
          </ac:picMkLst>
        </pc:picChg>
        <pc:picChg chg="del">
          <ac:chgData name="Ito, Takaharu/伊藤 隆晴" userId="08febb35-2d90-4776-83e0-02623ad8472a" providerId="ADAL" clId="{FC8F118C-5455-41B8-A9F6-C19EA5959A66}" dt="2023-02-24T00:30:58.442" v="3808" actId="478"/>
          <ac:picMkLst>
            <pc:docMk/>
            <pc:sldMk cId="1909641189" sldId="302"/>
            <ac:picMk id="17" creationId="{80C6AFC2-3686-4B32-BDF5-FB3B64CA29A5}"/>
          </ac:picMkLst>
        </pc:picChg>
        <pc:picChg chg="del">
          <ac:chgData name="Ito, Takaharu/伊藤 隆晴" userId="08febb35-2d90-4776-83e0-02623ad8472a" providerId="ADAL" clId="{FC8F118C-5455-41B8-A9F6-C19EA5959A66}" dt="2023-02-24T00:30:58.442" v="3808" actId="478"/>
          <ac:picMkLst>
            <pc:docMk/>
            <pc:sldMk cId="1909641189" sldId="302"/>
            <ac:picMk id="24" creationId="{91C65983-F05D-43BB-B12C-DE38719CAC7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5:37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1,'-4'4,"-2"1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2.62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0,'6'0,"3"0</inkml:trace>
  <inkml:trace contextRef="#ctx0" brushRef="#br0" timeOffset="1">71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3.8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7.8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8.7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9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9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9.8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  <inkml:trace contextRef="#ctx0" brushRef="#br0" timeOffset="1">28 1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5:38.2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9,'4'-4,"1"-1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5:46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0,'27'12,"1"-1,0-1,0-2,1 0,0-2,33 2,182 1,-219-9,1331-3,-1131-7,-47-1,714 7,-493 6,226 12,-70-4,-355 4,-105-5,-69-6,-1 1,1 1,-1 2,0 0,27 12,-13-2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5:49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0.6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1.0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1.5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0,'6'0,"5"3,1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1.9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22:56:02.2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  <inkml:trace contextRef="#ctx0" brushRef="#br0" timeOffset="1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F1792C-5778-4CB3-8B28-185A9AD8A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D031689-68CD-4B94-B975-745C5680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F75924-5FC7-4D0B-A26B-C57181DF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DB9BCC-B81D-46D8-A032-CEB8C785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F93A82-32D8-4B3D-9286-BF0201B1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88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F58399-E401-4D17-974E-FAAE4879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900899-FD6C-4047-8714-3F660FE05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7B2C22-86C7-4317-9947-364E5848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C40858-3FD6-4359-9E68-C6090D06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A16C1F-EBC3-4D59-B4F2-C89B274E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7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E535ACC-8A95-4B2C-8E12-964687C39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40068C-5419-4025-9EEF-DE9119B0C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54749E-C80E-4778-995E-61013277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2FCC35-AF4D-497B-BAF3-EA8CBED9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9E516-A912-4963-8D9E-4CBD04C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77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4BA8875-57C4-4D45-B209-42779558889D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F77E701-98EB-43FB-8A67-29E2655A67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84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4F9DC64-39D7-43F4-8036-0940A1DCB52B}"/>
              </a:ext>
            </a:extLst>
          </p:cNvPr>
          <p:cNvSpPr/>
          <p:nvPr userDrawn="1"/>
        </p:nvSpPr>
        <p:spPr>
          <a:xfrm>
            <a:off x="0" y="-2160"/>
            <a:ext cx="12190680" cy="9007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7D95-02AD-41CF-8635-BB62B79DFAAD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8F77E701-98EB-43FB-8A67-29E2655A67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34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C954-1904-42A2-A5C6-DBFB44EAB8E3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036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41DD-568D-434A-AE20-48DBEFA07355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953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99F4-00F6-4162-A7D8-7BE5E9164CAB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201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E447-8B84-4940-80AF-16F6C431E87C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356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0DC0-5159-4E42-B9AC-2BC664EDF8CB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429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42A6-BF56-4C71-A32F-EF777EB740D7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42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66A70-E1B2-4E84-BC86-EBF7734E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710B12-EEBC-4C16-9160-7235D350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E04EDB-E9DA-476C-9616-37DF90DB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85C47-7E3B-4B24-8F73-4412327D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7C7EB0-2F65-449A-A7A9-F0FD17E2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506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F45D-ECBC-4D86-A0CF-A2279BDD5E87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0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817B-1178-472E-AAE8-43B5893A6F62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527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8528-CD56-4F54-8901-CBC1AE671D7B}" type="datetime1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7E701-98EB-43FB-8A67-29E2655A6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FB931-B576-47AB-9E44-E075A318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9BB110-0784-4A9B-80F5-2E4E845C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0F00A8-A0C9-45C0-82A6-15F7DA4C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AF6C12-CFDE-4187-BEF2-0B775EA4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C5AACD-37CD-4DE1-A028-A09A08B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3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8F9D61-EA8A-4D3A-927C-70FD2F99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149790-68FB-4132-8070-750B1D170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E6304D-C543-43EC-830F-9933457B5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C941B2-B051-4FAD-866D-348E19B8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15413C-15FF-4D1C-9CCE-9F5094F6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DC1120-D7B0-4013-B70E-A1BE9621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0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4B3BBC-1AF3-497C-8DCD-0D0E97A1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E6ABA-2098-45CC-83D8-F4EF5B470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DAEA50-5949-4C13-A73C-B6910270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8DD0EFE-2F8C-4B77-AEDE-CE8732796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32CF13C-2B04-4809-850A-4C6BF65B8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351A7E9-E7F4-45FF-82F6-99EF6144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B47254-62D6-42E0-ABF1-3A5A2ECA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AC210B6-1610-436E-93FF-73FC3A62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77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793C8-F773-4EE0-A167-6E525B4C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75DB803-1684-450F-A9B9-6389E83F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278B14-F682-4685-9FED-A33EBCD6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59B61B-99CB-4ACB-9121-E6EEFDF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33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CA141AE-DC9F-4379-AA15-D565555B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1846BA-7FE0-4E53-8865-DDC668B7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E4FCD2-2558-43C8-8E01-AB07795D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21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2F32C6-F904-41AF-94D0-8DEAB54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C41AFE-2E1C-4FAE-8E32-3E46002D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3DBAD7-EAC3-4F2C-BB01-382A2D552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90C83-3847-4DE6-B17D-CF135199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E41BA-A230-4035-AAA4-49FEAD05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59F065-EE11-4329-A454-D457BC4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40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7A615-8478-4548-A3A6-3A3F858D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E05D54-168F-4B0E-9C2F-DE776BD0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5B2F6C-AE38-4913-B287-45D06D37B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B584E4-CA28-4BC2-BCCC-BE6A45D0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EBD888-1998-4D40-9F24-C35C47A8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FF0B3E8-688C-4D79-A030-CD0638D9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4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8B2C87C-80BA-4D71-91E5-5CA9FC25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0EF9A8-A39C-4355-B735-C25D9A912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43B002-333D-4BCE-91E4-07B89884D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FE49-A281-4538-9779-1C1A218C907C}" type="datetimeFigureOut">
              <a:rPr kumimoji="1" lang="ja-JP" altLang="en-US" smtClean="0"/>
              <a:t>2023/2/24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51489-B9CA-4F48-8BCD-046A64BF2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2BFE2-92C1-4DA7-804A-9DC91E37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BC2CF-2BD7-4E94-8CA6-E4C1FC6990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98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0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2890"/>
            <a:ext cx="10515600" cy="489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B0BC491-25D9-4DD3-8629-F29B5B9B56C8}" type="datetime1">
              <a:rPr lang="ja-JP" altLang="en-US" smtClean="0"/>
              <a:t>2023/2/24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F77E701-98EB-43FB-8A67-29E2655A67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56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26" Type="http://schemas.openxmlformats.org/officeDocument/2006/relationships/image" Target="../media/image14.png"/><Relationship Id="rId3" Type="http://schemas.openxmlformats.org/officeDocument/2006/relationships/image" Target="../media/image3.jpeg"/><Relationship Id="rId21" Type="http://schemas.openxmlformats.org/officeDocument/2006/relationships/customXml" Target="../ink/ink9.xml"/><Relationship Id="rId7" Type="http://schemas.openxmlformats.org/officeDocument/2006/relationships/hyperlink" Target="https://teams.microsoft.com/l/channel/19%3aAqCKgZ3Trl9AGkBLB2_6gFd9RKDNnrCW6a9eqpL-WO81%40thread.tacv2/%25E4%25B8%2580%25E8%2588%25AC?groupId=95aa5320-648a-4ced-8f0c-c623a4814a54&amp;tenantId=d1c1335e-f582-42a9-b6fe-5e1a16eb9bc8" TargetMode="External"/><Relationship Id="rId12" Type="http://schemas.openxmlformats.org/officeDocument/2006/relationships/customXml" Target="../ink/ink3.xml"/><Relationship Id="rId17" Type="http://schemas.openxmlformats.org/officeDocument/2006/relationships/customXml" Target="../ink/ink6.xml"/><Relationship Id="rId25" Type="http://schemas.openxmlformats.org/officeDocument/2006/relationships/customXml" Target="../ink/ink11.xml"/><Relationship Id="rId2" Type="http://schemas.openxmlformats.org/officeDocument/2006/relationships/image" Target="../media/image2.jpeg"/><Relationship Id="rId16" Type="http://schemas.openxmlformats.org/officeDocument/2006/relationships/customXml" Target="../ink/ink5.xml"/><Relationship Id="rId20" Type="http://schemas.openxmlformats.org/officeDocument/2006/relationships/customXml" Target="../ink/ink8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32" Type="http://schemas.openxmlformats.org/officeDocument/2006/relationships/image" Target="../media/image15.png"/><Relationship Id="rId5" Type="http://schemas.openxmlformats.org/officeDocument/2006/relationships/image" Target="../media/image5.jpeg"/><Relationship Id="rId15" Type="http://schemas.openxmlformats.org/officeDocument/2006/relationships/image" Target="../media/image10.png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customXml" Target="../ink/ink2.xml"/><Relationship Id="rId19" Type="http://schemas.openxmlformats.org/officeDocument/2006/relationships/image" Target="../media/image11.png"/><Relationship Id="rId31" Type="http://schemas.openxmlformats.org/officeDocument/2006/relationships/customXml" Target="../ink/ink16.xml"/><Relationship Id="rId4" Type="http://schemas.openxmlformats.org/officeDocument/2006/relationships/image" Target="../media/image4.jpeg"/><Relationship Id="rId9" Type="http://schemas.openxmlformats.org/officeDocument/2006/relationships/image" Target="../media/image7.png"/><Relationship Id="rId14" Type="http://schemas.openxmlformats.org/officeDocument/2006/relationships/customXml" Target="../ink/ink4.xml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1AEEFA-44F6-49BA-8B18-B79F09999FE1}"/>
              </a:ext>
            </a:extLst>
          </p:cNvPr>
          <p:cNvSpPr txBox="1"/>
          <p:nvPr/>
        </p:nvSpPr>
        <p:spPr>
          <a:xfrm>
            <a:off x="7759568" y="5553852"/>
            <a:ext cx="4144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2023.02.24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堤工場車体製造技術部　部付総括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G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伊藤　隆晴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924FD9B-7E1F-4F0C-9F78-13F6E66A3879}"/>
              </a:ext>
            </a:extLst>
          </p:cNvPr>
          <p:cNvSpPr txBox="1"/>
          <p:nvPr/>
        </p:nvSpPr>
        <p:spPr>
          <a:xfrm>
            <a:off x="1130351" y="1810569"/>
            <a:ext cx="105321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プログラミング基礎</a:t>
            </a:r>
            <a:endParaRPr kumimoji="0" lang="en-US" altLang="ja-JP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（</a:t>
            </a:r>
            <a:r>
              <a:rPr kumimoji="0" lang="en-US" altLang="ja-JP" sz="6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FND14</a:t>
            </a:r>
            <a:r>
              <a:rPr kumimoji="0" lang="ja-JP" altLang="en-US" sz="6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0" lang="en-US" altLang="ja-JP" sz="6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成果発表会</a:t>
            </a:r>
            <a:endParaRPr kumimoji="1" lang="en-US" altLang="ja-JP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64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IZ（AI検査システム） - Home および他 9 ページ - 職場 - Microsoft_ Edge 2023-02-21 15-19-56">
            <a:hlinkClick r:id="" action="ppaction://media"/>
            <a:extLst>
              <a:ext uri="{FF2B5EF4-FFF2-40B4-BE49-F238E27FC236}">
                <a16:creationId xmlns:a16="http://schemas.microsoft.com/office/drawing/2014/main" id="{F1D83FA4-69C0-4783-8C1A-A15B0B415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952" y="643467"/>
            <a:ext cx="1046209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E780C3D-E977-41DF-A97B-26BE727B236E}"/>
              </a:ext>
            </a:extLst>
          </p:cNvPr>
          <p:cNvSpPr/>
          <p:nvPr/>
        </p:nvSpPr>
        <p:spPr>
          <a:xfrm>
            <a:off x="5815460" y="1217204"/>
            <a:ext cx="6204502" cy="439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616214F-BD1C-4873-B360-CA39C12BBA5C}"/>
              </a:ext>
            </a:extLst>
          </p:cNvPr>
          <p:cNvSpPr/>
          <p:nvPr/>
        </p:nvSpPr>
        <p:spPr>
          <a:xfrm>
            <a:off x="2997609" y="1217204"/>
            <a:ext cx="2723463" cy="4392000"/>
          </a:xfrm>
          <a:custGeom>
            <a:avLst/>
            <a:gdLst>
              <a:gd name="connsiteX0" fmla="*/ 0 w 2723463"/>
              <a:gd name="connsiteY0" fmla="*/ 0 h 4392000"/>
              <a:gd name="connsiteX1" fmla="*/ 490223 w 2723463"/>
              <a:gd name="connsiteY1" fmla="*/ 0 h 4392000"/>
              <a:gd name="connsiteX2" fmla="*/ 1007681 w 2723463"/>
              <a:gd name="connsiteY2" fmla="*/ 0 h 4392000"/>
              <a:gd name="connsiteX3" fmla="*/ 1606843 w 2723463"/>
              <a:gd name="connsiteY3" fmla="*/ 0 h 4392000"/>
              <a:gd name="connsiteX4" fmla="*/ 2151536 w 2723463"/>
              <a:gd name="connsiteY4" fmla="*/ 0 h 4392000"/>
              <a:gd name="connsiteX5" fmla="*/ 2723463 w 2723463"/>
              <a:gd name="connsiteY5" fmla="*/ 0 h 4392000"/>
              <a:gd name="connsiteX6" fmla="*/ 2723463 w 2723463"/>
              <a:gd name="connsiteY6" fmla="*/ 505080 h 4392000"/>
              <a:gd name="connsiteX7" fmla="*/ 2723463 w 2723463"/>
              <a:gd name="connsiteY7" fmla="*/ 966240 h 4392000"/>
              <a:gd name="connsiteX8" fmla="*/ 2723463 w 2723463"/>
              <a:gd name="connsiteY8" fmla="*/ 1559160 h 4392000"/>
              <a:gd name="connsiteX9" fmla="*/ 2723463 w 2723463"/>
              <a:gd name="connsiteY9" fmla="*/ 2020320 h 4392000"/>
              <a:gd name="connsiteX10" fmla="*/ 2723463 w 2723463"/>
              <a:gd name="connsiteY10" fmla="*/ 2437560 h 4392000"/>
              <a:gd name="connsiteX11" fmla="*/ 2723463 w 2723463"/>
              <a:gd name="connsiteY11" fmla="*/ 2898720 h 4392000"/>
              <a:gd name="connsiteX12" fmla="*/ 2723463 w 2723463"/>
              <a:gd name="connsiteY12" fmla="*/ 3403800 h 4392000"/>
              <a:gd name="connsiteX13" fmla="*/ 2723463 w 2723463"/>
              <a:gd name="connsiteY13" fmla="*/ 4392000 h 4392000"/>
              <a:gd name="connsiteX14" fmla="*/ 2233240 w 2723463"/>
              <a:gd name="connsiteY14" fmla="*/ 4392000 h 4392000"/>
              <a:gd name="connsiteX15" fmla="*/ 1743016 w 2723463"/>
              <a:gd name="connsiteY15" fmla="*/ 4392000 h 4392000"/>
              <a:gd name="connsiteX16" fmla="*/ 1198324 w 2723463"/>
              <a:gd name="connsiteY16" fmla="*/ 4392000 h 4392000"/>
              <a:gd name="connsiteX17" fmla="*/ 653631 w 2723463"/>
              <a:gd name="connsiteY17" fmla="*/ 4392000 h 4392000"/>
              <a:gd name="connsiteX18" fmla="*/ 0 w 2723463"/>
              <a:gd name="connsiteY18" fmla="*/ 4392000 h 4392000"/>
              <a:gd name="connsiteX19" fmla="*/ 0 w 2723463"/>
              <a:gd name="connsiteY19" fmla="*/ 3843000 h 4392000"/>
              <a:gd name="connsiteX20" fmla="*/ 0 w 2723463"/>
              <a:gd name="connsiteY20" fmla="*/ 3337920 h 4392000"/>
              <a:gd name="connsiteX21" fmla="*/ 0 w 2723463"/>
              <a:gd name="connsiteY21" fmla="*/ 2788920 h 4392000"/>
              <a:gd name="connsiteX22" fmla="*/ 0 w 2723463"/>
              <a:gd name="connsiteY22" fmla="*/ 2196000 h 4392000"/>
              <a:gd name="connsiteX23" fmla="*/ 0 w 2723463"/>
              <a:gd name="connsiteY23" fmla="*/ 1603080 h 4392000"/>
              <a:gd name="connsiteX24" fmla="*/ 0 w 2723463"/>
              <a:gd name="connsiteY24" fmla="*/ 1010160 h 4392000"/>
              <a:gd name="connsiteX25" fmla="*/ 0 w 2723463"/>
              <a:gd name="connsiteY25" fmla="*/ 0 h 43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23463" h="4392000" fill="none" extrusionOk="0">
                <a:moveTo>
                  <a:pt x="0" y="0"/>
                </a:moveTo>
                <a:cubicBezTo>
                  <a:pt x="190267" y="-1324"/>
                  <a:pt x="385403" y="36228"/>
                  <a:pt x="490223" y="0"/>
                </a:cubicBezTo>
                <a:cubicBezTo>
                  <a:pt x="595043" y="-36228"/>
                  <a:pt x="757899" y="24013"/>
                  <a:pt x="1007681" y="0"/>
                </a:cubicBezTo>
                <a:cubicBezTo>
                  <a:pt x="1257463" y="-24013"/>
                  <a:pt x="1437767" y="6541"/>
                  <a:pt x="1606843" y="0"/>
                </a:cubicBezTo>
                <a:cubicBezTo>
                  <a:pt x="1775919" y="-6541"/>
                  <a:pt x="1974802" y="53146"/>
                  <a:pt x="2151536" y="0"/>
                </a:cubicBezTo>
                <a:cubicBezTo>
                  <a:pt x="2328270" y="-53146"/>
                  <a:pt x="2472658" y="49686"/>
                  <a:pt x="2723463" y="0"/>
                </a:cubicBezTo>
                <a:cubicBezTo>
                  <a:pt x="2774905" y="117619"/>
                  <a:pt x="2709939" y="267264"/>
                  <a:pt x="2723463" y="505080"/>
                </a:cubicBezTo>
                <a:cubicBezTo>
                  <a:pt x="2736987" y="742896"/>
                  <a:pt x="2689159" y="740476"/>
                  <a:pt x="2723463" y="966240"/>
                </a:cubicBezTo>
                <a:cubicBezTo>
                  <a:pt x="2757767" y="1192004"/>
                  <a:pt x="2669638" y="1353435"/>
                  <a:pt x="2723463" y="1559160"/>
                </a:cubicBezTo>
                <a:cubicBezTo>
                  <a:pt x="2777288" y="1764885"/>
                  <a:pt x="2681401" y="1881912"/>
                  <a:pt x="2723463" y="2020320"/>
                </a:cubicBezTo>
                <a:cubicBezTo>
                  <a:pt x="2765525" y="2158728"/>
                  <a:pt x="2686000" y="2239543"/>
                  <a:pt x="2723463" y="2437560"/>
                </a:cubicBezTo>
                <a:cubicBezTo>
                  <a:pt x="2760926" y="2635577"/>
                  <a:pt x="2688698" y="2676662"/>
                  <a:pt x="2723463" y="2898720"/>
                </a:cubicBezTo>
                <a:cubicBezTo>
                  <a:pt x="2758228" y="3120778"/>
                  <a:pt x="2672083" y="3248456"/>
                  <a:pt x="2723463" y="3403800"/>
                </a:cubicBezTo>
                <a:cubicBezTo>
                  <a:pt x="2774843" y="3559144"/>
                  <a:pt x="2662815" y="4148413"/>
                  <a:pt x="2723463" y="4392000"/>
                </a:cubicBezTo>
                <a:cubicBezTo>
                  <a:pt x="2594158" y="4393550"/>
                  <a:pt x="2448486" y="4386738"/>
                  <a:pt x="2233240" y="4392000"/>
                </a:cubicBezTo>
                <a:cubicBezTo>
                  <a:pt x="2017994" y="4397262"/>
                  <a:pt x="1979398" y="4386273"/>
                  <a:pt x="1743016" y="4392000"/>
                </a:cubicBezTo>
                <a:cubicBezTo>
                  <a:pt x="1506634" y="4397727"/>
                  <a:pt x="1328302" y="4340454"/>
                  <a:pt x="1198324" y="4392000"/>
                </a:cubicBezTo>
                <a:cubicBezTo>
                  <a:pt x="1068346" y="4443546"/>
                  <a:pt x="891197" y="4371779"/>
                  <a:pt x="653631" y="4392000"/>
                </a:cubicBezTo>
                <a:cubicBezTo>
                  <a:pt x="416065" y="4412221"/>
                  <a:pt x="295514" y="4391881"/>
                  <a:pt x="0" y="4392000"/>
                </a:cubicBezTo>
                <a:cubicBezTo>
                  <a:pt x="-23182" y="4239947"/>
                  <a:pt x="39361" y="3995634"/>
                  <a:pt x="0" y="3843000"/>
                </a:cubicBezTo>
                <a:cubicBezTo>
                  <a:pt x="-39361" y="3690366"/>
                  <a:pt x="41283" y="3498183"/>
                  <a:pt x="0" y="3337920"/>
                </a:cubicBezTo>
                <a:cubicBezTo>
                  <a:pt x="-41283" y="3177657"/>
                  <a:pt x="12312" y="2997162"/>
                  <a:pt x="0" y="2788920"/>
                </a:cubicBezTo>
                <a:cubicBezTo>
                  <a:pt x="-12312" y="2580678"/>
                  <a:pt x="11203" y="2340529"/>
                  <a:pt x="0" y="2196000"/>
                </a:cubicBezTo>
                <a:cubicBezTo>
                  <a:pt x="-11203" y="2051471"/>
                  <a:pt x="55091" y="1751807"/>
                  <a:pt x="0" y="1603080"/>
                </a:cubicBezTo>
                <a:cubicBezTo>
                  <a:pt x="-55091" y="1454353"/>
                  <a:pt x="68869" y="1195569"/>
                  <a:pt x="0" y="1010160"/>
                </a:cubicBezTo>
                <a:cubicBezTo>
                  <a:pt x="-68869" y="824751"/>
                  <a:pt x="102163" y="293592"/>
                  <a:pt x="0" y="0"/>
                </a:cubicBezTo>
                <a:close/>
              </a:path>
              <a:path w="2723463" h="4392000" stroke="0" extrusionOk="0">
                <a:moveTo>
                  <a:pt x="0" y="0"/>
                </a:moveTo>
                <a:cubicBezTo>
                  <a:pt x="201116" y="-46475"/>
                  <a:pt x="399659" y="19165"/>
                  <a:pt x="517458" y="0"/>
                </a:cubicBezTo>
                <a:cubicBezTo>
                  <a:pt x="635257" y="-19165"/>
                  <a:pt x="853897" y="12733"/>
                  <a:pt x="980447" y="0"/>
                </a:cubicBezTo>
                <a:cubicBezTo>
                  <a:pt x="1106997" y="-12733"/>
                  <a:pt x="1427584" y="12663"/>
                  <a:pt x="1579609" y="0"/>
                </a:cubicBezTo>
                <a:cubicBezTo>
                  <a:pt x="1731634" y="-12663"/>
                  <a:pt x="1876616" y="9480"/>
                  <a:pt x="2097067" y="0"/>
                </a:cubicBezTo>
                <a:cubicBezTo>
                  <a:pt x="2317518" y="-9480"/>
                  <a:pt x="2443672" y="35740"/>
                  <a:pt x="2723463" y="0"/>
                </a:cubicBezTo>
                <a:cubicBezTo>
                  <a:pt x="2772699" y="210019"/>
                  <a:pt x="2651638" y="358489"/>
                  <a:pt x="2723463" y="636840"/>
                </a:cubicBezTo>
                <a:cubicBezTo>
                  <a:pt x="2795288" y="915191"/>
                  <a:pt x="2703134" y="986285"/>
                  <a:pt x="2723463" y="1185840"/>
                </a:cubicBezTo>
                <a:cubicBezTo>
                  <a:pt x="2743792" y="1385395"/>
                  <a:pt x="2669758" y="1462994"/>
                  <a:pt x="2723463" y="1734840"/>
                </a:cubicBezTo>
                <a:cubicBezTo>
                  <a:pt x="2777168" y="2006686"/>
                  <a:pt x="2699566" y="1966408"/>
                  <a:pt x="2723463" y="2196000"/>
                </a:cubicBezTo>
                <a:cubicBezTo>
                  <a:pt x="2747360" y="2425592"/>
                  <a:pt x="2703271" y="2467783"/>
                  <a:pt x="2723463" y="2657160"/>
                </a:cubicBezTo>
                <a:cubicBezTo>
                  <a:pt x="2743655" y="2846537"/>
                  <a:pt x="2665212" y="3031332"/>
                  <a:pt x="2723463" y="3206160"/>
                </a:cubicBezTo>
                <a:cubicBezTo>
                  <a:pt x="2781714" y="3380988"/>
                  <a:pt x="2653811" y="3566693"/>
                  <a:pt x="2723463" y="3799080"/>
                </a:cubicBezTo>
                <a:cubicBezTo>
                  <a:pt x="2793115" y="4031467"/>
                  <a:pt x="2684168" y="4114394"/>
                  <a:pt x="2723463" y="4392000"/>
                </a:cubicBezTo>
                <a:cubicBezTo>
                  <a:pt x="2543519" y="4420467"/>
                  <a:pt x="2385966" y="4379108"/>
                  <a:pt x="2178770" y="4392000"/>
                </a:cubicBezTo>
                <a:cubicBezTo>
                  <a:pt x="1971574" y="4404892"/>
                  <a:pt x="1871412" y="4355090"/>
                  <a:pt x="1688547" y="4392000"/>
                </a:cubicBezTo>
                <a:cubicBezTo>
                  <a:pt x="1505682" y="4428910"/>
                  <a:pt x="1386030" y="4327901"/>
                  <a:pt x="1143854" y="4392000"/>
                </a:cubicBezTo>
                <a:cubicBezTo>
                  <a:pt x="901678" y="4456099"/>
                  <a:pt x="794707" y="4362281"/>
                  <a:pt x="544693" y="4392000"/>
                </a:cubicBezTo>
                <a:cubicBezTo>
                  <a:pt x="294679" y="4421719"/>
                  <a:pt x="211493" y="4371928"/>
                  <a:pt x="0" y="4392000"/>
                </a:cubicBezTo>
                <a:cubicBezTo>
                  <a:pt x="-47415" y="4288559"/>
                  <a:pt x="32819" y="4067862"/>
                  <a:pt x="0" y="3974760"/>
                </a:cubicBezTo>
                <a:cubicBezTo>
                  <a:pt x="-32819" y="3881658"/>
                  <a:pt x="291" y="3674136"/>
                  <a:pt x="0" y="3513600"/>
                </a:cubicBezTo>
                <a:cubicBezTo>
                  <a:pt x="-291" y="3353064"/>
                  <a:pt x="49966" y="3203888"/>
                  <a:pt x="0" y="3008520"/>
                </a:cubicBezTo>
                <a:cubicBezTo>
                  <a:pt x="-49966" y="2813152"/>
                  <a:pt x="67921" y="2569969"/>
                  <a:pt x="0" y="2371680"/>
                </a:cubicBezTo>
                <a:cubicBezTo>
                  <a:pt x="-67921" y="2173391"/>
                  <a:pt x="35764" y="2022014"/>
                  <a:pt x="0" y="1822680"/>
                </a:cubicBezTo>
                <a:cubicBezTo>
                  <a:pt x="-35764" y="1623346"/>
                  <a:pt x="54733" y="1503894"/>
                  <a:pt x="0" y="1317600"/>
                </a:cubicBezTo>
                <a:cubicBezTo>
                  <a:pt x="-54733" y="1131306"/>
                  <a:pt x="32663" y="1067134"/>
                  <a:pt x="0" y="900360"/>
                </a:cubicBezTo>
                <a:cubicBezTo>
                  <a:pt x="-32663" y="733586"/>
                  <a:pt x="12421" y="588434"/>
                  <a:pt x="0" y="483120"/>
                </a:cubicBezTo>
                <a:cubicBezTo>
                  <a:pt x="-12421" y="377806"/>
                  <a:pt x="51820" y="1120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EFF7A8B-788E-44D2-BA73-F4266943859D}"/>
              </a:ext>
            </a:extLst>
          </p:cNvPr>
          <p:cNvSpPr/>
          <p:nvPr/>
        </p:nvSpPr>
        <p:spPr>
          <a:xfrm>
            <a:off x="78059" y="1217204"/>
            <a:ext cx="2824916" cy="439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B60655-1474-42D0-BCB3-3AF9E7AE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AIZ_</a:t>
            </a:r>
            <a:r>
              <a:rPr kumimoji="1" lang="ja-JP" altLang="en-US" dirty="0"/>
              <a:t>アジャイルスクラム</a:t>
            </a:r>
            <a:r>
              <a:rPr lang="ja-JP" altLang="en-US" dirty="0"/>
              <a:t>チーム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8FF98B-348C-49DF-A213-C35E1FC0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7E701-98EB-43FB-8A67-29E2655A6745}" type="slidenum">
              <a:rPr kumimoji="1" lang="ja-JP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69659F-FC27-4421-BCEC-CF8B7E9FC920}"/>
              </a:ext>
            </a:extLst>
          </p:cNvPr>
          <p:cNvSpPr txBox="1"/>
          <p:nvPr/>
        </p:nvSpPr>
        <p:spPr>
          <a:xfrm>
            <a:off x="-195488" y="1295251"/>
            <a:ext cx="341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プロダクトオーナー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B39DCE-0FDE-4FD9-BDC0-953FF04C2F7B}"/>
              </a:ext>
            </a:extLst>
          </p:cNvPr>
          <p:cNvSpPr txBox="1"/>
          <p:nvPr/>
        </p:nvSpPr>
        <p:spPr>
          <a:xfrm>
            <a:off x="2868613" y="1295251"/>
            <a:ext cx="298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スクラムマスター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41D83D-C1F8-4320-9392-E719847C2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3" y="2479506"/>
            <a:ext cx="2334845" cy="17540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85CB38-1C78-43B7-B3E9-C3EC21B96758}"/>
              </a:ext>
            </a:extLst>
          </p:cNvPr>
          <p:cNvSpPr txBox="1"/>
          <p:nvPr/>
        </p:nvSpPr>
        <p:spPr>
          <a:xfrm>
            <a:off x="3237576" y="4336110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車体製技　伊藤</a:t>
            </a:r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4CACB5-BCA6-4161-97E2-7A6A5F366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1858" y="2447431"/>
            <a:ext cx="1538521" cy="176830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A814399-DBEA-44F0-BC44-35F5215220A3}"/>
              </a:ext>
            </a:extLst>
          </p:cNvPr>
          <p:cNvSpPr txBox="1"/>
          <p:nvPr/>
        </p:nvSpPr>
        <p:spPr>
          <a:xfrm>
            <a:off x="7929562" y="4344499"/>
            <a:ext cx="195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衣浦品管 松尾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96AF24-058E-4D3D-99E0-5B5C60990526}"/>
              </a:ext>
            </a:extLst>
          </p:cNvPr>
          <p:cNvSpPr txBox="1"/>
          <p:nvPr/>
        </p:nvSpPr>
        <p:spPr>
          <a:xfrm>
            <a:off x="5956461" y="4336110"/>
            <a:ext cx="19577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車体製技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 菱本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（シークス）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2B9F18B-AAE1-45EE-A97F-6D72E67F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8228" y="2476915"/>
            <a:ext cx="1794235" cy="176426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8ACB7D-32A4-4CD1-AEA3-19D4DB0F1E99}"/>
              </a:ext>
            </a:extLst>
          </p:cNvPr>
          <p:cNvSpPr txBox="1"/>
          <p:nvPr/>
        </p:nvSpPr>
        <p:spPr>
          <a:xfrm>
            <a:off x="7581444" y="1295251"/>
            <a:ext cx="298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開発者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20" name="図 19" descr="駅のホームに立つ女性&#10;&#10;中程度の精度で自動的に生成された説明">
            <a:extLst>
              <a:ext uri="{FF2B5EF4-FFF2-40B4-BE49-F238E27FC236}">
                <a16:creationId xmlns:a16="http://schemas.microsoft.com/office/drawing/2014/main" id="{F749E775-ED13-49BC-9DC0-1ACE41742A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05" y="2476915"/>
            <a:ext cx="1848276" cy="1768307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756F1DB-C0B3-438B-AC91-A57458E30720}"/>
              </a:ext>
            </a:extLst>
          </p:cNvPr>
          <p:cNvSpPr txBox="1"/>
          <p:nvPr/>
        </p:nvSpPr>
        <p:spPr>
          <a:xfrm>
            <a:off x="561960" y="4336110"/>
            <a:ext cx="195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衣浦品管 山本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BB6CB6-7A7D-463D-9DC6-4E4C74C5FDAA}"/>
              </a:ext>
            </a:extLst>
          </p:cNvPr>
          <p:cNvSpPr/>
          <p:nvPr/>
        </p:nvSpPr>
        <p:spPr>
          <a:xfrm>
            <a:off x="0" y="5976594"/>
            <a:ext cx="12192000" cy="8814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AIZ</a:t>
            </a:r>
            <a:r>
              <a:rPr lang="ja-JP" altLang="en-US" sz="32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を題材に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、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FND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を通じて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JavaScript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を勉強（開発者とペアプロ）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F15771-A9BF-4984-ABCE-06BF6FA2298C}"/>
              </a:ext>
            </a:extLst>
          </p:cNvPr>
          <p:cNvSpPr txBox="1"/>
          <p:nvPr/>
        </p:nvSpPr>
        <p:spPr>
          <a:xfrm>
            <a:off x="9785543" y="4336110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車体製技　萩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F01052DD-0830-46BC-ADAA-F07C7F5E90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0434" y="2439042"/>
            <a:ext cx="1835891" cy="17693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98DACEA-CCEF-42ED-B710-16C29C0B2127}"/>
              </a:ext>
            </a:extLst>
          </p:cNvPr>
          <p:cNvSpPr txBox="1"/>
          <p:nvPr/>
        </p:nvSpPr>
        <p:spPr>
          <a:xfrm>
            <a:off x="5956461" y="694114"/>
            <a:ext cx="6282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dirty="0">
                <a:hlinkClick r:id="rId7"/>
              </a:rPr>
              <a:t>https://teams.microsoft.com/l/channel/19%3aAqCKgZ3Trl9AGkBLB2_6gFd9RKDNnrCW6a9eqpL-WO81%40thread.tacv2/%25E4%25B8%2580%25E8%2588%25AC?groupId=95aa5320-648a-4ced-8f0c-c623a4814a54&amp;tenantId=d1c1335e-f582-42a9-b6fe-5e1a16eb9bc8</a:t>
            </a:r>
            <a:endParaRPr lang="ja-JP" altLang="en-US" sz="8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E0FF2C6-0F41-493F-B916-7E7611C1DCA0}"/>
              </a:ext>
            </a:extLst>
          </p:cNvPr>
          <p:cNvSpPr txBox="1"/>
          <p:nvPr/>
        </p:nvSpPr>
        <p:spPr>
          <a:xfrm>
            <a:off x="561960" y="4880923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BED74C9-941B-422B-930B-834819F8FB45}"/>
              </a:ext>
            </a:extLst>
          </p:cNvPr>
          <p:cNvSpPr txBox="1"/>
          <p:nvPr/>
        </p:nvSpPr>
        <p:spPr>
          <a:xfrm>
            <a:off x="3300033" y="4854776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03B7BEA-FF4F-42B6-9E52-412F0E07B6BB}"/>
              </a:ext>
            </a:extLst>
          </p:cNvPr>
          <p:cNvSpPr txBox="1"/>
          <p:nvPr/>
        </p:nvSpPr>
        <p:spPr>
          <a:xfrm>
            <a:off x="5874696" y="4854776"/>
            <a:ext cx="1957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HTML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CSS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JavaScript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128B426-6C68-415C-82C4-E8F01D1E73D7}"/>
              </a:ext>
            </a:extLst>
          </p:cNvPr>
          <p:cNvSpPr txBox="1"/>
          <p:nvPr/>
        </p:nvSpPr>
        <p:spPr>
          <a:xfrm>
            <a:off x="9922793" y="4846566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RPA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033FC4-B9F2-4A59-86DB-1FC5DCEC84F9}"/>
              </a:ext>
            </a:extLst>
          </p:cNvPr>
          <p:cNvSpPr txBox="1"/>
          <p:nvPr/>
        </p:nvSpPr>
        <p:spPr>
          <a:xfrm>
            <a:off x="7891699" y="4864811"/>
            <a:ext cx="195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Python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7C7FD2C-94B1-4122-A64F-1120AAFA3D45}"/>
              </a:ext>
            </a:extLst>
          </p:cNvPr>
          <p:cNvSpPr txBox="1"/>
          <p:nvPr/>
        </p:nvSpPr>
        <p:spPr>
          <a:xfrm>
            <a:off x="39514" y="4887310"/>
            <a:ext cx="100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得意言語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58A2656-EEA9-4AF5-B336-A5C36BEAC460}"/>
              </a:ext>
            </a:extLst>
          </p:cNvPr>
          <p:cNvSpPr txBox="1"/>
          <p:nvPr/>
        </p:nvSpPr>
        <p:spPr>
          <a:xfrm>
            <a:off x="4269672" y="1755856"/>
            <a:ext cx="145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時々、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開発者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1D32572-B073-4E7B-B247-E9DF5708EA94}"/>
              </a:ext>
            </a:extLst>
          </p:cNvPr>
          <p:cNvSpPr txBox="1"/>
          <p:nvPr/>
        </p:nvSpPr>
        <p:spPr>
          <a:xfrm>
            <a:off x="1568154" y="1787164"/>
            <a:ext cx="145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兼開発者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E3D0E42-3AFF-4FF4-9241-71FC5AA8918D}"/>
              </a:ext>
            </a:extLst>
          </p:cNvPr>
          <p:cNvSpPr txBox="1"/>
          <p:nvPr/>
        </p:nvSpPr>
        <p:spPr>
          <a:xfrm>
            <a:off x="10515600" y="4622444"/>
            <a:ext cx="162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2023.01~</a:t>
            </a:r>
            <a:r>
              <a:rPr lang="ja-JP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）</a:t>
            </a:r>
            <a:endParaRPr lang="en-US" altLang="ja-JP" sz="1400" dirty="0">
              <a:solidFill>
                <a:prstClr val="black">
                  <a:lumMod val="75000"/>
                  <a:lumOff val="2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A9492A5C-84EE-498C-B756-D4C7F6EC46E9}"/>
                  </a:ext>
                </a:extLst>
              </p14:cNvPr>
              <p14:cNvContentPartPr/>
              <p14:nvPr/>
            </p14:nvContentPartPr>
            <p14:xfrm>
              <a:off x="3612535" y="4962011"/>
              <a:ext cx="3600" cy="360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A9492A5C-84EE-498C-B756-D4C7F6EC46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4535" y="4926371"/>
                <a:ext cx="39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739A5717-1283-4AEF-8EFD-BD94746FDA3D}"/>
                  </a:ext>
                </a:extLst>
              </p14:cNvPr>
              <p14:cNvContentPartPr/>
              <p14:nvPr/>
            </p14:nvContentPartPr>
            <p14:xfrm>
              <a:off x="3698935" y="4451891"/>
              <a:ext cx="3600" cy="360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739A5717-1283-4AEF-8EFD-BD94746FDA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0935" y="4415891"/>
                <a:ext cx="39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BAB5B03B-395A-4C3B-A91C-A52CB3F97F6D}"/>
                  </a:ext>
                </a:extLst>
              </p14:cNvPr>
              <p14:cNvContentPartPr/>
              <p14:nvPr/>
            </p14:nvContentPartPr>
            <p14:xfrm>
              <a:off x="3440815" y="4580051"/>
              <a:ext cx="1887840" cy="5616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BAB5B03B-395A-4C3B-A91C-A52CB3F97F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3175" y="4544051"/>
                <a:ext cx="1923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7F5F63EF-24E6-4544-B689-763276C0E8E1}"/>
                  </a:ext>
                </a:extLst>
              </p14:cNvPr>
              <p14:cNvContentPartPr/>
              <p14:nvPr/>
            </p14:nvContentPartPr>
            <p14:xfrm>
              <a:off x="-2336880" y="12540"/>
              <a:ext cx="360" cy="36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7F5F63EF-24E6-4544-B689-763276C0E8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354880" y="-2346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96140DA7-A718-4A6A-9703-27CE489BFB06}"/>
                  </a:ext>
                </a:extLst>
              </p14:cNvPr>
              <p14:cNvContentPartPr/>
              <p14:nvPr/>
            </p14:nvContentPartPr>
            <p14:xfrm>
              <a:off x="4889460" y="1828640"/>
              <a:ext cx="360" cy="36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96140DA7-A718-4A6A-9703-27CE489BFB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1460" y="179264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6ABBEA88-0E81-4201-BC4B-00F7B7319630}"/>
                  </a:ext>
                </a:extLst>
              </p14:cNvPr>
              <p14:cNvContentPartPr/>
              <p14:nvPr/>
            </p14:nvContentPartPr>
            <p14:xfrm>
              <a:off x="4870380" y="1930160"/>
              <a:ext cx="360" cy="360"/>
            </p14:xfrm>
          </p:contentPart>
        </mc:Choice>
        <mc:Fallback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6ABBEA88-0E81-4201-BC4B-00F7B73196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2380" y="189416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8A6D8F08-A114-4D5A-8E78-187B702A294C}"/>
                  </a:ext>
                </a:extLst>
              </p14:cNvPr>
              <p14:cNvContentPartPr/>
              <p14:nvPr/>
            </p14:nvContentPartPr>
            <p14:xfrm>
              <a:off x="4870380" y="1930160"/>
              <a:ext cx="10800" cy="2880"/>
            </p14:xfrm>
          </p:contentPart>
        </mc:Choice>
        <mc:Fallback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8A6D8F08-A114-4D5A-8E78-187B702A29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2380" y="1894160"/>
                <a:ext cx="46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インク 38">
                <a:extLst>
                  <a:ext uri="{FF2B5EF4-FFF2-40B4-BE49-F238E27FC236}">
                    <a16:creationId xmlns:a16="http://schemas.microsoft.com/office/drawing/2014/main" id="{C381A81F-FC41-456F-9FA4-1F1CA576F236}"/>
                  </a:ext>
                </a:extLst>
              </p14:cNvPr>
              <p14:cNvContentPartPr/>
              <p14:nvPr/>
            </p14:nvContentPartPr>
            <p14:xfrm>
              <a:off x="4876500" y="1917560"/>
              <a:ext cx="360" cy="360"/>
            </p14:xfrm>
          </p:contentPart>
        </mc:Choice>
        <mc:Fallback>
          <p:pic>
            <p:nvPicPr>
              <p:cNvPr id="39" name="インク 38">
                <a:extLst>
                  <a:ext uri="{FF2B5EF4-FFF2-40B4-BE49-F238E27FC236}">
                    <a16:creationId xmlns:a16="http://schemas.microsoft.com/office/drawing/2014/main" id="{C381A81F-FC41-456F-9FA4-1F1CA576F2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8500" y="188156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862025FD-1D7E-433F-9190-5876DB34243F}"/>
                  </a:ext>
                </a:extLst>
              </p14:cNvPr>
              <p14:cNvContentPartPr/>
              <p14:nvPr/>
            </p14:nvContentPartPr>
            <p14:xfrm>
              <a:off x="4876500" y="1917560"/>
              <a:ext cx="360" cy="360"/>
            </p14:xfrm>
          </p:contentPart>
        </mc:Choice>
        <mc:Fallback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862025FD-1D7E-433F-9190-5876DB3424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58500" y="188156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CA785109-0FBF-4F10-BBBC-7DB7CE019E6C}"/>
                  </a:ext>
                </a:extLst>
              </p14:cNvPr>
              <p14:cNvContentPartPr/>
              <p14:nvPr/>
            </p14:nvContentPartPr>
            <p14:xfrm>
              <a:off x="4876500" y="1917560"/>
              <a:ext cx="25920" cy="360"/>
            </p14:xfrm>
          </p:contentPart>
        </mc:Choice>
        <mc:Fallback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CA785109-0FBF-4F10-BBBC-7DB7CE019E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58500" y="1881560"/>
                <a:ext cx="61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インク 41">
                <a:extLst>
                  <a:ext uri="{FF2B5EF4-FFF2-40B4-BE49-F238E27FC236}">
                    <a16:creationId xmlns:a16="http://schemas.microsoft.com/office/drawing/2014/main" id="{3948529C-3FE0-4B1B-9E97-E976A876457D}"/>
                  </a:ext>
                </a:extLst>
              </p14:cNvPr>
              <p14:cNvContentPartPr/>
              <p14:nvPr/>
            </p14:nvContentPartPr>
            <p14:xfrm>
              <a:off x="-597013" y="573196"/>
              <a:ext cx="360" cy="3960"/>
            </p14:xfrm>
          </p:contentPart>
        </mc:Choice>
        <mc:Fallback>
          <p:pic>
            <p:nvPicPr>
              <p:cNvPr id="42" name="インク 41">
                <a:extLst>
                  <a:ext uri="{FF2B5EF4-FFF2-40B4-BE49-F238E27FC236}">
                    <a16:creationId xmlns:a16="http://schemas.microsoft.com/office/drawing/2014/main" id="{3948529C-3FE0-4B1B-9E97-E976A87645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615013" y="537196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3" name="インク 42">
                <a:extLst>
                  <a:ext uri="{FF2B5EF4-FFF2-40B4-BE49-F238E27FC236}">
                    <a16:creationId xmlns:a16="http://schemas.microsoft.com/office/drawing/2014/main" id="{712F5E01-103D-4034-8EC0-4A227DB15940}"/>
                  </a:ext>
                </a:extLst>
              </p14:cNvPr>
              <p14:cNvContentPartPr/>
              <p14:nvPr/>
            </p14:nvContentPartPr>
            <p14:xfrm>
              <a:off x="-1915693" y="2723476"/>
              <a:ext cx="360" cy="360"/>
            </p14:xfrm>
          </p:contentPart>
        </mc:Choice>
        <mc:Fallback>
          <p:pic>
            <p:nvPicPr>
              <p:cNvPr id="43" name="インク 42">
                <a:extLst>
                  <a:ext uri="{FF2B5EF4-FFF2-40B4-BE49-F238E27FC236}">
                    <a16:creationId xmlns:a16="http://schemas.microsoft.com/office/drawing/2014/main" id="{712F5E01-103D-4034-8EC0-4A227DB159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933333" y="268783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" name="インク 43">
                <a:extLst>
                  <a:ext uri="{FF2B5EF4-FFF2-40B4-BE49-F238E27FC236}">
                    <a16:creationId xmlns:a16="http://schemas.microsoft.com/office/drawing/2014/main" id="{0F82D29A-EB77-457F-95E6-A7C5F091A778}"/>
                  </a:ext>
                </a:extLst>
              </p14:cNvPr>
              <p14:cNvContentPartPr/>
              <p14:nvPr/>
            </p14:nvContentPartPr>
            <p14:xfrm>
              <a:off x="5149667" y="2097796"/>
              <a:ext cx="360" cy="360"/>
            </p14:xfrm>
          </p:contentPart>
        </mc:Choice>
        <mc:Fallback>
          <p:pic>
            <p:nvPicPr>
              <p:cNvPr id="44" name="インク 43">
                <a:extLst>
                  <a:ext uri="{FF2B5EF4-FFF2-40B4-BE49-F238E27FC236}">
                    <a16:creationId xmlns:a16="http://schemas.microsoft.com/office/drawing/2014/main" id="{0F82D29A-EB77-457F-95E6-A7C5F091A7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1667" y="206179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5" name="インク 44">
                <a:extLst>
                  <a:ext uri="{FF2B5EF4-FFF2-40B4-BE49-F238E27FC236}">
                    <a16:creationId xmlns:a16="http://schemas.microsoft.com/office/drawing/2014/main" id="{40620451-7EBF-4F7D-803D-F5803450C4D2}"/>
                  </a:ext>
                </a:extLst>
              </p14:cNvPr>
              <p14:cNvContentPartPr/>
              <p14:nvPr/>
            </p14:nvContentPartPr>
            <p14:xfrm>
              <a:off x="5033747" y="1741756"/>
              <a:ext cx="360" cy="360"/>
            </p14:xfrm>
          </p:contentPart>
        </mc:Choice>
        <mc:Fallback>
          <p:pic>
            <p:nvPicPr>
              <p:cNvPr id="45" name="インク 44">
                <a:extLst>
                  <a:ext uri="{FF2B5EF4-FFF2-40B4-BE49-F238E27FC236}">
                    <a16:creationId xmlns:a16="http://schemas.microsoft.com/office/drawing/2014/main" id="{40620451-7EBF-4F7D-803D-F5803450C4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6107" y="170611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20470A9F-EDF7-4F8E-B634-D9517712B17C}"/>
                  </a:ext>
                </a:extLst>
              </p14:cNvPr>
              <p14:cNvContentPartPr/>
              <p14:nvPr/>
            </p14:nvContentPartPr>
            <p14:xfrm>
              <a:off x="5033747" y="1741756"/>
              <a:ext cx="360" cy="360"/>
            </p14:xfrm>
          </p:contentPart>
        </mc:Choice>
        <mc:Fallback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20470A9F-EDF7-4F8E-B634-D9517712B1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6107" y="170611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EED85F15-0B12-4C60-A3A7-3F599D0932AD}"/>
                  </a:ext>
                </a:extLst>
              </p14:cNvPr>
              <p14:cNvContentPartPr/>
              <p14:nvPr/>
            </p14:nvContentPartPr>
            <p14:xfrm>
              <a:off x="4937267" y="1885756"/>
              <a:ext cx="10080" cy="360"/>
            </p14:xfrm>
          </p:contentPart>
        </mc:Choice>
        <mc:Fallback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EED85F15-0B12-4C60-A3A7-3F599D0932A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19267" y="1850116"/>
                <a:ext cx="4572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B3E4EC60-12ED-481F-820E-CB677E98CAEA}"/>
              </a:ext>
            </a:extLst>
          </p:cNvPr>
          <p:cNvSpPr/>
          <p:nvPr/>
        </p:nvSpPr>
        <p:spPr>
          <a:xfrm>
            <a:off x="118623" y="3915606"/>
            <a:ext cx="914400" cy="448518"/>
          </a:xfrm>
          <a:prstGeom prst="wedgeRoundRectCallout">
            <a:avLst>
              <a:gd name="adj1" fmla="val 1389"/>
              <a:gd name="adj2" fmla="val 7807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代目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504F99C-DB98-4DA6-817C-CA62FB8CF04E}"/>
              </a:ext>
            </a:extLst>
          </p:cNvPr>
          <p:cNvSpPr txBox="1"/>
          <p:nvPr/>
        </p:nvSpPr>
        <p:spPr>
          <a:xfrm>
            <a:off x="1004444" y="4653221"/>
            <a:ext cx="1957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初代：當間さん（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BTC3</a:t>
            </a: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出身）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8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C7AD6A04-244F-40F5-BBB8-3395769A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1670" r="1119" b="1780"/>
          <a:stretch/>
        </p:blipFill>
        <p:spPr>
          <a:xfrm>
            <a:off x="836931" y="1233443"/>
            <a:ext cx="10518138" cy="5050879"/>
          </a:xfrm>
          <a:custGeom>
            <a:avLst/>
            <a:gdLst>
              <a:gd name="connsiteX0" fmla="*/ 0 w 10518138"/>
              <a:gd name="connsiteY0" fmla="*/ 0 h 5050879"/>
              <a:gd name="connsiteX1" fmla="*/ 689522 w 10518138"/>
              <a:gd name="connsiteY1" fmla="*/ 0 h 5050879"/>
              <a:gd name="connsiteX2" fmla="*/ 1273863 w 10518138"/>
              <a:gd name="connsiteY2" fmla="*/ 0 h 5050879"/>
              <a:gd name="connsiteX3" fmla="*/ 1858204 w 10518138"/>
              <a:gd name="connsiteY3" fmla="*/ 0 h 5050879"/>
              <a:gd name="connsiteX4" fmla="*/ 2442545 w 10518138"/>
              <a:gd name="connsiteY4" fmla="*/ 0 h 5050879"/>
              <a:gd name="connsiteX5" fmla="*/ 2711342 w 10518138"/>
              <a:gd name="connsiteY5" fmla="*/ 0 h 5050879"/>
              <a:gd name="connsiteX6" fmla="*/ 3400865 w 10518138"/>
              <a:gd name="connsiteY6" fmla="*/ 0 h 5050879"/>
              <a:gd name="connsiteX7" fmla="*/ 3669661 w 10518138"/>
              <a:gd name="connsiteY7" fmla="*/ 0 h 5050879"/>
              <a:gd name="connsiteX8" fmla="*/ 4254002 w 10518138"/>
              <a:gd name="connsiteY8" fmla="*/ 0 h 5050879"/>
              <a:gd name="connsiteX9" fmla="*/ 5048706 w 10518138"/>
              <a:gd name="connsiteY9" fmla="*/ 0 h 5050879"/>
              <a:gd name="connsiteX10" fmla="*/ 5843410 w 10518138"/>
              <a:gd name="connsiteY10" fmla="*/ 0 h 5050879"/>
              <a:gd name="connsiteX11" fmla="*/ 6532932 w 10518138"/>
              <a:gd name="connsiteY11" fmla="*/ 0 h 5050879"/>
              <a:gd name="connsiteX12" fmla="*/ 7012092 w 10518138"/>
              <a:gd name="connsiteY12" fmla="*/ 0 h 5050879"/>
              <a:gd name="connsiteX13" fmla="*/ 7280889 w 10518138"/>
              <a:gd name="connsiteY13" fmla="*/ 0 h 5050879"/>
              <a:gd name="connsiteX14" fmla="*/ 7760048 w 10518138"/>
              <a:gd name="connsiteY14" fmla="*/ 0 h 5050879"/>
              <a:gd name="connsiteX15" fmla="*/ 8449571 w 10518138"/>
              <a:gd name="connsiteY15" fmla="*/ 0 h 5050879"/>
              <a:gd name="connsiteX16" fmla="*/ 9244275 w 10518138"/>
              <a:gd name="connsiteY16" fmla="*/ 0 h 5050879"/>
              <a:gd name="connsiteX17" fmla="*/ 9513071 w 10518138"/>
              <a:gd name="connsiteY17" fmla="*/ 0 h 5050879"/>
              <a:gd name="connsiteX18" fmla="*/ 9781868 w 10518138"/>
              <a:gd name="connsiteY18" fmla="*/ 0 h 5050879"/>
              <a:gd name="connsiteX19" fmla="*/ 10518138 w 10518138"/>
              <a:gd name="connsiteY19" fmla="*/ 0 h 5050879"/>
              <a:gd name="connsiteX20" fmla="*/ 10518138 w 10518138"/>
              <a:gd name="connsiteY20" fmla="*/ 409682 h 5050879"/>
              <a:gd name="connsiteX21" fmla="*/ 10518138 w 10518138"/>
              <a:gd name="connsiteY21" fmla="*/ 1021400 h 5050879"/>
              <a:gd name="connsiteX22" fmla="*/ 10518138 w 10518138"/>
              <a:gd name="connsiteY22" fmla="*/ 1683626 h 5050879"/>
              <a:gd name="connsiteX23" fmla="*/ 10518138 w 10518138"/>
              <a:gd name="connsiteY23" fmla="*/ 2093309 h 5050879"/>
              <a:gd name="connsiteX24" fmla="*/ 10518138 w 10518138"/>
              <a:gd name="connsiteY24" fmla="*/ 2755535 h 5050879"/>
              <a:gd name="connsiteX25" fmla="*/ 10518138 w 10518138"/>
              <a:gd name="connsiteY25" fmla="*/ 3417761 h 5050879"/>
              <a:gd name="connsiteX26" fmla="*/ 10518138 w 10518138"/>
              <a:gd name="connsiteY26" fmla="*/ 3827444 h 5050879"/>
              <a:gd name="connsiteX27" fmla="*/ 10518138 w 10518138"/>
              <a:gd name="connsiteY27" fmla="*/ 4388653 h 5050879"/>
              <a:gd name="connsiteX28" fmla="*/ 10518138 w 10518138"/>
              <a:gd name="connsiteY28" fmla="*/ 5050879 h 5050879"/>
              <a:gd name="connsiteX29" fmla="*/ 10038978 w 10518138"/>
              <a:gd name="connsiteY29" fmla="*/ 5050879 h 5050879"/>
              <a:gd name="connsiteX30" fmla="*/ 9349456 w 10518138"/>
              <a:gd name="connsiteY30" fmla="*/ 5050879 h 5050879"/>
              <a:gd name="connsiteX31" fmla="*/ 8554752 w 10518138"/>
              <a:gd name="connsiteY31" fmla="*/ 5050879 h 5050879"/>
              <a:gd name="connsiteX32" fmla="*/ 8075593 w 10518138"/>
              <a:gd name="connsiteY32" fmla="*/ 5050879 h 5050879"/>
              <a:gd name="connsiteX33" fmla="*/ 7280889 w 10518138"/>
              <a:gd name="connsiteY33" fmla="*/ 5050879 h 5050879"/>
              <a:gd name="connsiteX34" fmla="*/ 6696548 w 10518138"/>
              <a:gd name="connsiteY34" fmla="*/ 5050879 h 5050879"/>
              <a:gd name="connsiteX35" fmla="*/ 5901844 w 10518138"/>
              <a:gd name="connsiteY35" fmla="*/ 5050879 h 5050879"/>
              <a:gd name="connsiteX36" fmla="*/ 5107140 w 10518138"/>
              <a:gd name="connsiteY36" fmla="*/ 5050879 h 5050879"/>
              <a:gd name="connsiteX37" fmla="*/ 4733162 w 10518138"/>
              <a:gd name="connsiteY37" fmla="*/ 5050879 h 5050879"/>
              <a:gd name="connsiteX38" fmla="*/ 4254002 w 10518138"/>
              <a:gd name="connsiteY38" fmla="*/ 5050879 h 5050879"/>
              <a:gd name="connsiteX39" fmla="*/ 3669661 w 10518138"/>
              <a:gd name="connsiteY39" fmla="*/ 5050879 h 5050879"/>
              <a:gd name="connsiteX40" fmla="*/ 3085320 w 10518138"/>
              <a:gd name="connsiteY40" fmla="*/ 5050879 h 5050879"/>
              <a:gd name="connsiteX41" fmla="*/ 2395798 w 10518138"/>
              <a:gd name="connsiteY41" fmla="*/ 5050879 h 5050879"/>
              <a:gd name="connsiteX42" fmla="*/ 2021820 w 10518138"/>
              <a:gd name="connsiteY42" fmla="*/ 5050879 h 5050879"/>
              <a:gd name="connsiteX43" fmla="*/ 1647842 w 10518138"/>
              <a:gd name="connsiteY43" fmla="*/ 5050879 h 5050879"/>
              <a:gd name="connsiteX44" fmla="*/ 853138 w 10518138"/>
              <a:gd name="connsiteY44" fmla="*/ 5050879 h 5050879"/>
              <a:gd name="connsiteX45" fmla="*/ 0 w 10518138"/>
              <a:gd name="connsiteY45" fmla="*/ 5050879 h 5050879"/>
              <a:gd name="connsiteX46" fmla="*/ 0 w 10518138"/>
              <a:gd name="connsiteY46" fmla="*/ 4489670 h 5050879"/>
              <a:gd name="connsiteX47" fmla="*/ 0 w 10518138"/>
              <a:gd name="connsiteY47" fmla="*/ 3877953 h 5050879"/>
              <a:gd name="connsiteX48" fmla="*/ 0 w 10518138"/>
              <a:gd name="connsiteY48" fmla="*/ 3417761 h 5050879"/>
              <a:gd name="connsiteX49" fmla="*/ 0 w 10518138"/>
              <a:gd name="connsiteY49" fmla="*/ 2856553 h 5050879"/>
              <a:gd name="connsiteX50" fmla="*/ 0 w 10518138"/>
              <a:gd name="connsiteY50" fmla="*/ 2295344 h 5050879"/>
              <a:gd name="connsiteX51" fmla="*/ 0 w 10518138"/>
              <a:gd name="connsiteY51" fmla="*/ 1784644 h 5050879"/>
              <a:gd name="connsiteX52" fmla="*/ 0 w 10518138"/>
              <a:gd name="connsiteY52" fmla="*/ 1273944 h 5050879"/>
              <a:gd name="connsiteX53" fmla="*/ 0 w 10518138"/>
              <a:gd name="connsiteY53" fmla="*/ 864262 h 5050879"/>
              <a:gd name="connsiteX54" fmla="*/ 0 w 10518138"/>
              <a:gd name="connsiteY54" fmla="*/ 0 h 505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518138" h="5050879" fill="none" extrusionOk="0">
                <a:moveTo>
                  <a:pt x="0" y="0"/>
                </a:moveTo>
                <a:cubicBezTo>
                  <a:pt x="188701" y="-39326"/>
                  <a:pt x="498396" y="39511"/>
                  <a:pt x="689522" y="0"/>
                </a:cubicBezTo>
                <a:cubicBezTo>
                  <a:pt x="880648" y="-39511"/>
                  <a:pt x="1115100" y="4741"/>
                  <a:pt x="1273863" y="0"/>
                </a:cubicBezTo>
                <a:cubicBezTo>
                  <a:pt x="1432626" y="-4741"/>
                  <a:pt x="1726100" y="44300"/>
                  <a:pt x="1858204" y="0"/>
                </a:cubicBezTo>
                <a:cubicBezTo>
                  <a:pt x="1990308" y="-44300"/>
                  <a:pt x="2307819" y="2033"/>
                  <a:pt x="2442545" y="0"/>
                </a:cubicBezTo>
                <a:cubicBezTo>
                  <a:pt x="2577271" y="-2033"/>
                  <a:pt x="2596962" y="24758"/>
                  <a:pt x="2711342" y="0"/>
                </a:cubicBezTo>
                <a:cubicBezTo>
                  <a:pt x="2825722" y="-24758"/>
                  <a:pt x="3114339" y="75958"/>
                  <a:pt x="3400865" y="0"/>
                </a:cubicBezTo>
                <a:cubicBezTo>
                  <a:pt x="3687391" y="-75958"/>
                  <a:pt x="3580709" y="15117"/>
                  <a:pt x="3669661" y="0"/>
                </a:cubicBezTo>
                <a:cubicBezTo>
                  <a:pt x="3758613" y="-15117"/>
                  <a:pt x="4104905" y="4537"/>
                  <a:pt x="4254002" y="0"/>
                </a:cubicBezTo>
                <a:cubicBezTo>
                  <a:pt x="4403099" y="-4537"/>
                  <a:pt x="4825121" y="47615"/>
                  <a:pt x="5048706" y="0"/>
                </a:cubicBezTo>
                <a:cubicBezTo>
                  <a:pt x="5272291" y="-47615"/>
                  <a:pt x="5535619" y="23939"/>
                  <a:pt x="5843410" y="0"/>
                </a:cubicBezTo>
                <a:cubicBezTo>
                  <a:pt x="6151201" y="-23939"/>
                  <a:pt x="6374982" y="44662"/>
                  <a:pt x="6532932" y="0"/>
                </a:cubicBezTo>
                <a:cubicBezTo>
                  <a:pt x="6690882" y="-44662"/>
                  <a:pt x="6818568" y="22428"/>
                  <a:pt x="7012092" y="0"/>
                </a:cubicBezTo>
                <a:cubicBezTo>
                  <a:pt x="7205616" y="-22428"/>
                  <a:pt x="7193761" y="14670"/>
                  <a:pt x="7280889" y="0"/>
                </a:cubicBezTo>
                <a:cubicBezTo>
                  <a:pt x="7368017" y="-14670"/>
                  <a:pt x="7611158" y="3156"/>
                  <a:pt x="7760048" y="0"/>
                </a:cubicBezTo>
                <a:cubicBezTo>
                  <a:pt x="7908938" y="-3156"/>
                  <a:pt x="8237887" y="6526"/>
                  <a:pt x="8449571" y="0"/>
                </a:cubicBezTo>
                <a:cubicBezTo>
                  <a:pt x="8661255" y="-6526"/>
                  <a:pt x="8927877" y="25807"/>
                  <a:pt x="9244275" y="0"/>
                </a:cubicBezTo>
                <a:cubicBezTo>
                  <a:pt x="9560673" y="-25807"/>
                  <a:pt x="9449156" y="16735"/>
                  <a:pt x="9513071" y="0"/>
                </a:cubicBezTo>
                <a:cubicBezTo>
                  <a:pt x="9576986" y="-16735"/>
                  <a:pt x="9708399" y="29020"/>
                  <a:pt x="9781868" y="0"/>
                </a:cubicBezTo>
                <a:cubicBezTo>
                  <a:pt x="9855337" y="-29020"/>
                  <a:pt x="10243484" y="1253"/>
                  <a:pt x="10518138" y="0"/>
                </a:cubicBezTo>
                <a:cubicBezTo>
                  <a:pt x="10562518" y="200491"/>
                  <a:pt x="10485524" y="240177"/>
                  <a:pt x="10518138" y="409682"/>
                </a:cubicBezTo>
                <a:cubicBezTo>
                  <a:pt x="10550752" y="579187"/>
                  <a:pt x="10454568" y="720197"/>
                  <a:pt x="10518138" y="1021400"/>
                </a:cubicBezTo>
                <a:cubicBezTo>
                  <a:pt x="10581708" y="1322603"/>
                  <a:pt x="10511515" y="1489502"/>
                  <a:pt x="10518138" y="1683626"/>
                </a:cubicBezTo>
                <a:cubicBezTo>
                  <a:pt x="10524761" y="1877750"/>
                  <a:pt x="10514681" y="1903322"/>
                  <a:pt x="10518138" y="2093309"/>
                </a:cubicBezTo>
                <a:cubicBezTo>
                  <a:pt x="10521595" y="2283296"/>
                  <a:pt x="10511232" y="2469385"/>
                  <a:pt x="10518138" y="2755535"/>
                </a:cubicBezTo>
                <a:cubicBezTo>
                  <a:pt x="10525044" y="3041685"/>
                  <a:pt x="10498192" y="3166405"/>
                  <a:pt x="10518138" y="3417761"/>
                </a:cubicBezTo>
                <a:cubicBezTo>
                  <a:pt x="10538084" y="3669117"/>
                  <a:pt x="10482577" y="3724838"/>
                  <a:pt x="10518138" y="3827444"/>
                </a:cubicBezTo>
                <a:cubicBezTo>
                  <a:pt x="10553699" y="3930050"/>
                  <a:pt x="10458524" y="4142676"/>
                  <a:pt x="10518138" y="4388653"/>
                </a:cubicBezTo>
                <a:cubicBezTo>
                  <a:pt x="10577752" y="4634630"/>
                  <a:pt x="10445374" y="4892730"/>
                  <a:pt x="10518138" y="5050879"/>
                </a:cubicBezTo>
                <a:cubicBezTo>
                  <a:pt x="10373451" y="5065584"/>
                  <a:pt x="10226437" y="5019981"/>
                  <a:pt x="10038978" y="5050879"/>
                </a:cubicBezTo>
                <a:cubicBezTo>
                  <a:pt x="9851519" y="5081777"/>
                  <a:pt x="9675619" y="4981690"/>
                  <a:pt x="9349456" y="5050879"/>
                </a:cubicBezTo>
                <a:cubicBezTo>
                  <a:pt x="9023293" y="5120068"/>
                  <a:pt x="8930413" y="4972682"/>
                  <a:pt x="8554752" y="5050879"/>
                </a:cubicBezTo>
                <a:cubicBezTo>
                  <a:pt x="8179091" y="5129076"/>
                  <a:pt x="8263297" y="5048666"/>
                  <a:pt x="8075593" y="5050879"/>
                </a:cubicBezTo>
                <a:cubicBezTo>
                  <a:pt x="7887889" y="5053092"/>
                  <a:pt x="7466412" y="5003135"/>
                  <a:pt x="7280889" y="5050879"/>
                </a:cubicBezTo>
                <a:cubicBezTo>
                  <a:pt x="7095366" y="5098623"/>
                  <a:pt x="6899264" y="5004299"/>
                  <a:pt x="6696548" y="5050879"/>
                </a:cubicBezTo>
                <a:cubicBezTo>
                  <a:pt x="6493832" y="5097459"/>
                  <a:pt x="6199617" y="4977909"/>
                  <a:pt x="5901844" y="5050879"/>
                </a:cubicBezTo>
                <a:cubicBezTo>
                  <a:pt x="5604071" y="5123849"/>
                  <a:pt x="5372981" y="4977610"/>
                  <a:pt x="5107140" y="5050879"/>
                </a:cubicBezTo>
                <a:cubicBezTo>
                  <a:pt x="4841299" y="5124148"/>
                  <a:pt x="4865418" y="5040394"/>
                  <a:pt x="4733162" y="5050879"/>
                </a:cubicBezTo>
                <a:cubicBezTo>
                  <a:pt x="4600906" y="5061364"/>
                  <a:pt x="4444529" y="5030647"/>
                  <a:pt x="4254002" y="5050879"/>
                </a:cubicBezTo>
                <a:cubicBezTo>
                  <a:pt x="4063475" y="5071111"/>
                  <a:pt x="3933082" y="5013069"/>
                  <a:pt x="3669661" y="5050879"/>
                </a:cubicBezTo>
                <a:cubicBezTo>
                  <a:pt x="3406240" y="5088689"/>
                  <a:pt x="3204989" y="4993481"/>
                  <a:pt x="3085320" y="5050879"/>
                </a:cubicBezTo>
                <a:cubicBezTo>
                  <a:pt x="2965651" y="5108277"/>
                  <a:pt x="2637304" y="5042517"/>
                  <a:pt x="2395798" y="5050879"/>
                </a:cubicBezTo>
                <a:cubicBezTo>
                  <a:pt x="2154292" y="5059241"/>
                  <a:pt x="2192332" y="5022918"/>
                  <a:pt x="2021820" y="5050879"/>
                </a:cubicBezTo>
                <a:cubicBezTo>
                  <a:pt x="1851308" y="5078840"/>
                  <a:pt x="1747992" y="5023402"/>
                  <a:pt x="1647842" y="5050879"/>
                </a:cubicBezTo>
                <a:cubicBezTo>
                  <a:pt x="1547692" y="5078356"/>
                  <a:pt x="1145996" y="5011643"/>
                  <a:pt x="853138" y="5050879"/>
                </a:cubicBezTo>
                <a:cubicBezTo>
                  <a:pt x="560280" y="5090115"/>
                  <a:pt x="193612" y="5004833"/>
                  <a:pt x="0" y="5050879"/>
                </a:cubicBezTo>
                <a:cubicBezTo>
                  <a:pt x="-26534" y="4881910"/>
                  <a:pt x="37459" y="4683664"/>
                  <a:pt x="0" y="4489670"/>
                </a:cubicBezTo>
                <a:cubicBezTo>
                  <a:pt x="-37459" y="4295676"/>
                  <a:pt x="5838" y="4119736"/>
                  <a:pt x="0" y="3877953"/>
                </a:cubicBezTo>
                <a:cubicBezTo>
                  <a:pt x="-5838" y="3636170"/>
                  <a:pt x="21996" y="3642281"/>
                  <a:pt x="0" y="3417761"/>
                </a:cubicBezTo>
                <a:cubicBezTo>
                  <a:pt x="-21996" y="3193241"/>
                  <a:pt x="4783" y="3074942"/>
                  <a:pt x="0" y="2856553"/>
                </a:cubicBezTo>
                <a:cubicBezTo>
                  <a:pt x="-4783" y="2638164"/>
                  <a:pt x="40611" y="2478842"/>
                  <a:pt x="0" y="2295344"/>
                </a:cubicBezTo>
                <a:cubicBezTo>
                  <a:pt x="-40611" y="2111846"/>
                  <a:pt x="22883" y="2003645"/>
                  <a:pt x="0" y="1784644"/>
                </a:cubicBezTo>
                <a:cubicBezTo>
                  <a:pt x="-22883" y="1565643"/>
                  <a:pt x="27315" y="1403026"/>
                  <a:pt x="0" y="1273944"/>
                </a:cubicBezTo>
                <a:cubicBezTo>
                  <a:pt x="-27315" y="1144862"/>
                  <a:pt x="5825" y="988911"/>
                  <a:pt x="0" y="864262"/>
                </a:cubicBezTo>
                <a:cubicBezTo>
                  <a:pt x="-5825" y="739613"/>
                  <a:pt x="6478" y="244844"/>
                  <a:pt x="0" y="0"/>
                </a:cubicBezTo>
                <a:close/>
              </a:path>
              <a:path w="10518138" h="5050879" stroke="0" extrusionOk="0">
                <a:moveTo>
                  <a:pt x="0" y="0"/>
                </a:moveTo>
                <a:cubicBezTo>
                  <a:pt x="103157" y="-10237"/>
                  <a:pt x="259350" y="3112"/>
                  <a:pt x="479160" y="0"/>
                </a:cubicBezTo>
                <a:cubicBezTo>
                  <a:pt x="698970" y="-3112"/>
                  <a:pt x="641520" y="3975"/>
                  <a:pt x="747956" y="0"/>
                </a:cubicBezTo>
                <a:cubicBezTo>
                  <a:pt x="854392" y="-3975"/>
                  <a:pt x="1254384" y="80297"/>
                  <a:pt x="1542660" y="0"/>
                </a:cubicBezTo>
                <a:cubicBezTo>
                  <a:pt x="1830936" y="-80297"/>
                  <a:pt x="1843978" y="52461"/>
                  <a:pt x="2021820" y="0"/>
                </a:cubicBezTo>
                <a:cubicBezTo>
                  <a:pt x="2199662" y="-52461"/>
                  <a:pt x="2304406" y="26897"/>
                  <a:pt x="2500979" y="0"/>
                </a:cubicBezTo>
                <a:cubicBezTo>
                  <a:pt x="2697552" y="-26897"/>
                  <a:pt x="2908198" y="56384"/>
                  <a:pt x="3295683" y="0"/>
                </a:cubicBezTo>
                <a:cubicBezTo>
                  <a:pt x="3683168" y="-56384"/>
                  <a:pt x="3491357" y="3523"/>
                  <a:pt x="3669661" y="0"/>
                </a:cubicBezTo>
                <a:cubicBezTo>
                  <a:pt x="3847965" y="-3523"/>
                  <a:pt x="4198348" y="86084"/>
                  <a:pt x="4464365" y="0"/>
                </a:cubicBezTo>
                <a:cubicBezTo>
                  <a:pt x="4730382" y="-86084"/>
                  <a:pt x="5087155" y="36657"/>
                  <a:pt x="5259069" y="0"/>
                </a:cubicBezTo>
                <a:cubicBezTo>
                  <a:pt x="5430983" y="-36657"/>
                  <a:pt x="5557653" y="67548"/>
                  <a:pt x="5843410" y="0"/>
                </a:cubicBezTo>
                <a:cubicBezTo>
                  <a:pt x="6129167" y="-67548"/>
                  <a:pt x="6432347" y="63755"/>
                  <a:pt x="6638114" y="0"/>
                </a:cubicBezTo>
                <a:cubicBezTo>
                  <a:pt x="6843881" y="-63755"/>
                  <a:pt x="6960495" y="17473"/>
                  <a:pt x="7117273" y="0"/>
                </a:cubicBezTo>
                <a:cubicBezTo>
                  <a:pt x="7274051" y="-17473"/>
                  <a:pt x="7415289" y="50778"/>
                  <a:pt x="7596433" y="0"/>
                </a:cubicBezTo>
                <a:cubicBezTo>
                  <a:pt x="7777577" y="-50778"/>
                  <a:pt x="8146688" y="34799"/>
                  <a:pt x="8285955" y="0"/>
                </a:cubicBezTo>
                <a:cubicBezTo>
                  <a:pt x="8425222" y="-34799"/>
                  <a:pt x="8640744" y="15497"/>
                  <a:pt x="8765115" y="0"/>
                </a:cubicBezTo>
                <a:cubicBezTo>
                  <a:pt x="8889486" y="-15497"/>
                  <a:pt x="9216953" y="73347"/>
                  <a:pt x="9559819" y="0"/>
                </a:cubicBezTo>
                <a:cubicBezTo>
                  <a:pt x="9902685" y="-73347"/>
                  <a:pt x="10242303" y="100573"/>
                  <a:pt x="10518138" y="0"/>
                </a:cubicBezTo>
                <a:cubicBezTo>
                  <a:pt x="10549262" y="233067"/>
                  <a:pt x="10512182" y="422554"/>
                  <a:pt x="10518138" y="561209"/>
                </a:cubicBezTo>
                <a:cubicBezTo>
                  <a:pt x="10524094" y="699864"/>
                  <a:pt x="10457154" y="1028875"/>
                  <a:pt x="10518138" y="1172926"/>
                </a:cubicBezTo>
                <a:cubicBezTo>
                  <a:pt x="10579122" y="1316977"/>
                  <a:pt x="10470604" y="1473137"/>
                  <a:pt x="10518138" y="1582609"/>
                </a:cubicBezTo>
                <a:cubicBezTo>
                  <a:pt x="10565672" y="1692081"/>
                  <a:pt x="10464062" y="1827153"/>
                  <a:pt x="10518138" y="2042800"/>
                </a:cubicBezTo>
                <a:cubicBezTo>
                  <a:pt x="10572214" y="2258447"/>
                  <a:pt x="10491222" y="2418425"/>
                  <a:pt x="10518138" y="2654518"/>
                </a:cubicBezTo>
                <a:cubicBezTo>
                  <a:pt x="10545054" y="2890611"/>
                  <a:pt x="10499873" y="3052380"/>
                  <a:pt x="10518138" y="3165218"/>
                </a:cubicBezTo>
                <a:cubicBezTo>
                  <a:pt x="10536403" y="3278056"/>
                  <a:pt x="10498065" y="3443331"/>
                  <a:pt x="10518138" y="3625409"/>
                </a:cubicBezTo>
                <a:cubicBezTo>
                  <a:pt x="10538211" y="3807487"/>
                  <a:pt x="10494143" y="4045757"/>
                  <a:pt x="10518138" y="4237126"/>
                </a:cubicBezTo>
                <a:cubicBezTo>
                  <a:pt x="10542133" y="4428495"/>
                  <a:pt x="10480530" y="4660741"/>
                  <a:pt x="10518138" y="5050879"/>
                </a:cubicBezTo>
                <a:cubicBezTo>
                  <a:pt x="10393710" y="5097945"/>
                  <a:pt x="10061511" y="5010691"/>
                  <a:pt x="9933797" y="5050879"/>
                </a:cubicBezTo>
                <a:cubicBezTo>
                  <a:pt x="9806083" y="5091067"/>
                  <a:pt x="9672941" y="5044059"/>
                  <a:pt x="9559819" y="5050879"/>
                </a:cubicBezTo>
                <a:cubicBezTo>
                  <a:pt x="9446697" y="5057699"/>
                  <a:pt x="9099375" y="4998111"/>
                  <a:pt x="8870296" y="5050879"/>
                </a:cubicBezTo>
                <a:cubicBezTo>
                  <a:pt x="8641217" y="5103647"/>
                  <a:pt x="8626857" y="5046793"/>
                  <a:pt x="8496318" y="5050879"/>
                </a:cubicBezTo>
                <a:cubicBezTo>
                  <a:pt x="8365779" y="5054965"/>
                  <a:pt x="8148740" y="4985641"/>
                  <a:pt x="7806796" y="5050879"/>
                </a:cubicBezTo>
                <a:cubicBezTo>
                  <a:pt x="7464852" y="5116117"/>
                  <a:pt x="7643910" y="5043840"/>
                  <a:pt x="7537999" y="5050879"/>
                </a:cubicBezTo>
                <a:cubicBezTo>
                  <a:pt x="7432088" y="5057918"/>
                  <a:pt x="7088875" y="4991430"/>
                  <a:pt x="6848477" y="5050879"/>
                </a:cubicBezTo>
                <a:cubicBezTo>
                  <a:pt x="6608079" y="5110328"/>
                  <a:pt x="6594872" y="5028837"/>
                  <a:pt x="6474498" y="5050879"/>
                </a:cubicBezTo>
                <a:cubicBezTo>
                  <a:pt x="6354124" y="5072921"/>
                  <a:pt x="6317070" y="5045685"/>
                  <a:pt x="6205701" y="5050879"/>
                </a:cubicBezTo>
                <a:cubicBezTo>
                  <a:pt x="6094332" y="5056073"/>
                  <a:pt x="5964453" y="5026486"/>
                  <a:pt x="5831723" y="5050879"/>
                </a:cubicBezTo>
                <a:cubicBezTo>
                  <a:pt x="5698993" y="5075272"/>
                  <a:pt x="5449965" y="5006990"/>
                  <a:pt x="5142201" y="5050879"/>
                </a:cubicBezTo>
                <a:cubicBezTo>
                  <a:pt x="4834437" y="5094768"/>
                  <a:pt x="4925389" y="5044401"/>
                  <a:pt x="4768223" y="5050879"/>
                </a:cubicBezTo>
                <a:cubicBezTo>
                  <a:pt x="4611057" y="5057357"/>
                  <a:pt x="4557494" y="5048633"/>
                  <a:pt x="4499426" y="5050879"/>
                </a:cubicBezTo>
                <a:cubicBezTo>
                  <a:pt x="4441358" y="5053125"/>
                  <a:pt x="4239452" y="5014020"/>
                  <a:pt x="4125447" y="5050879"/>
                </a:cubicBezTo>
                <a:cubicBezTo>
                  <a:pt x="4011442" y="5087738"/>
                  <a:pt x="3793225" y="5036597"/>
                  <a:pt x="3646288" y="5050879"/>
                </a:cubicBezTo>
                <a:cubicBezTo>
                  <a:pt x="3499351" y="5065161"/>
                  <a:pt x="3239201" y="5013034"/>
                  <a:pt x="3061947" y="5050879"/>
                </a:cubicBezTo>
                <a:cubicBezTo>
                  <a:pt x="2884693" y="5088724"/>
                  <a:pt x="2824661" y="5045050"/>
                  <a:pt x="2687969" y="5050879"/>
                </a:cubicBezTo>
                <a:cubicBezTo>
                  <a:pt x="2551277" y="5056708"/>
                  <a:pt x="2203128" y="5015590"/>
                  <a:pt x="1893265" y="5050879"/>
                </a:cubicBezTo>
                <a:cubicBezTo>
                  <a:pt x="1583402" y="5086168"/>
                  <a:pt x="1474467" y="5026215"/>
                  <a:pt x="1308924" y="5050879"/>
                </a:cubicBezTo>
                <a:cubicBezTo>
                  <a:pt x="1143381" y="5075543"/>
                  <a:pt x="792428" y="5030448"/>
                  <a:pt x="514220" y="5050879"/>
                </a:cubicBezTo>
                <a:cubicBezTo>
                  <a:pt x="236012" y="5071310"/>
                  <a:pt x="174883" y="5038145"/>
                  <a:pt x="0" y="5050879"/>
                </a:cubicBezTo>
                <a:cubicBezTo>
                  <a:pt x="-15021" y="4910900"/>
                  <a:pt x="11390" y="4746519"/>
                  <a:pt x="0" y="4540179"/>
                </a:cubicBezTo>
                <a:cubicBezTo>
                  <a:pt x="-11390" y="4333839"/>
                  <a:pt x="43448" y="4144277"/>
                  <a:pt x="0" y="4029479"/>
                </a:cubicBezTo>
                <a:cubicBezTo>
                  <a:pt x="-43448" y="3914681"/>
                  <a:pt x="68372" y="3557949"/>
                  <a:pt x="0" y="3417761"/>
                </a:cubicBezTo>
                <a:cubicBezTo>
                  <a:pt x="-68372" y="3277573"/>
                  <a:pt x="12234" y="3077050"/>
                  <a:pt x="0" y="2856553"/>
                </a:cubicBezTo>
                <a:cubicBezTo>
                  <a:pt x="-12234" y="2636056"/>
                  <a:pt x="49746" y="2409699"/>
                  <a:pt x="0" y="2194326"/>
                </a:cubicBezTo>
                <a:cubicBezTo>
                  <a:pt x="-49746" y="1978953"/>
                  <a:pt x="53157" y="1817205"/>
                  <a:pt x="0" y="1532100"/>
                </a:cubicBezTo>
                <a:cubicBezTo>
                  <a:pt x="-53157" y="1246995"/>
                  <a:pt x="52469" y="1049241"/>
                  <a:pt x="0" y="920382"/>
                </a:cubicBezTo>
                <a:cubicBezTo>
                  <a:pt x="-52469" y="791523"/>
                  <a:pt x="99240" y="42299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C808E90-313B-4459-832B-3BD614C49FDC}"/>
              </a:ext>
            </a:extLst>
          </p:cNvPr>
          <p:cNvSpPr txBox="1"/>
          <p:nvPr/>
        </p:nvSpPr>
        <p:spPr>
          <a:xfrm>
            <a:off x="688381" y="573678"/>
            <a:ext cx="445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レビュー会　アンケートにて・・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399F5C7-74B6-4F05-AC69-286CCECF7A73}"/>
              </a:ext>
            </a:extLst>
          </p:cNvPr>
          <p:cNvSpPr/>
          <p:nvPr/>
        </p:nvSpPr>
        <p:spPr>
          <a:xfrm>
            <a:off x="3860800" y="4610100"/>
            <a:ext cx="5613400" cy="931723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13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4" name="Screencast from 2023年02月24日 08時21分44秒">
            <a:hlinkClick r:id="" action="ppaction://media"/>
            <a:extLst>
              <a:ext uri="{FF2B5EF4-FFF2-40B4-BE49-F238E27FC236}">
                <a16:creationId xmlns:a16="http://schemas.microsoft.com/office/drawing/2014/main" id="{CCAEF2DE-0DE1-4F52-A6EE-7CC170D26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73" y="1713099"/>
            <a:ext cx="9096223" cy="511662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72F30-B730-4A4B-9849-E5D3937766B0}"/>
              </a:ext>
            </a:extLst>
          </p:cNvPr>
          <p:cNvSpPr txBox="1"/>
          <p:nvPr/>
        </p:nvSpPr>
        <p:spPr>
          <a:xfrm>
            <a:off x="2709772" y="101321"/>
            <a:ext cx="677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kumimoji="0" lang="ja-JP" altLang="en-US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ミッション</a:t>
            </a:r>
            <a:r>
              <a:rPr kumimoji="0" lang="en-US" altLang="ja-JP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AIZ</a:t>
            </a:r>
            <a:r>
              <a:rPr kumimoji="0" lang="ja-JP" altLang="en-US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の操作方法を感覚的に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分かりやすくする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0DA323-B31E-4298-9B8E-ABC017CC385C}"/>
              </a:ext>
            </a:extLst>
          </p:cNvPr>
          <p:cNvSpPr txBox="1"/>
          <p:nvPr/>
        </p:nvSpPr>
        <p:spPr>
          <a:xfrm>
            <a:off x="43366" y="1201175"/>
            <a:ext cx="473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＊現場用</a:t>
            </a:r>
            <a:r>
              <a:rPr lang="en-US" altLang="ja-JP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lang="ja-JP" altLang="en-US" sz="2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のため、画面収録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ECF686-E644-4F43-B574-4C91A86AC34C}"/>
              </a:ext>
            </a:extLst>
          </p:cNvPr>
          <p:cNvSpPr txBox="1"/>
          <p:nvPr/>
        </p:nvSpPr>
        <p:spPr>
          <a:xfrm>
            <a:off x="9240987" y="1383166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HTML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5BC499-5D27-4DC4-B7E5-C9C2C4F01FD3}"/>
              </a:ext>
            </a:extLst>
          </p:cNvPr>
          <p:cNvSpPr txBox="1"/>
          <p:nvPr/>
        </p:nvSpPr>
        <p:spPr>
          <a:xfrm>
            <a:off x="9286603" y="5297438"/>
            <a:ext cx="80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CSS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E37EC1C-C828-44E4-9F6C-5B9B12A2B59E}"/>
              </a:ext>
            </a:extLst>
          </p:cNvPr>
          <p:cNvSpPr txBox="1"/>
          <p:nvPr/>
        </p:nvSpPr>
        <p:spPr>
          <a:xfrm>
            <a:off x="9286603" y="289296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JS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79AF5F7-63AC-4635-8ECA-C75F87E8D75C}"/>
              </a:ext>
            </a:extLst>
          </p:cNvPr>
          <p:cNvSpPr txBox="1"/>
          <p:nvPr/>
        </p:nvSpPr>
        <p:spPr>
          <a:xfrm>
            <a:off x="9345266" y="1850326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info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マーク配置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5BA40D7-B1B5-489C-B3A7-EA555F819670}"/>
              </a:ext>
            </a:extLst>
          </p:cNvPr>
          <p:cNvSpPr txBox="1"/>
          <p:nvPr/>
        </p:nvSpPr>
        <p:spPr>
          <a:xfrm>
            <a:off x="9187405" y="3282171"/>
            <a:ext cx="2932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info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マークにクリック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querySelector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・ポップ画面でスライド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altLang="en-US" sz="20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0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Bootstrap</a:t>
            </a:r>
            <a:r>
              <a:rPr lang="ja-JP" altLang="en-US" sz="20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20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D4FED98-E652-46C4-9629-27A704E66ABB}"/>
              </a:ext>
            </a:extLst>
          </p:cNvPr>
          <p:cNvSpPr txBox="1"/>
          <p:nvPr/>
        </p:nvSpPr>
        <p:spPr>
          <a:xfrm>
            <a:off x="9285478" y="5642386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・今回なし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98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72F30-B730-4A4B-9849-E5D3937766B0}"/>
              </a:ext>
            </a:extLst>
          </p:cNvPr>
          <p:cNvSpPr txBox="1"/>
          <p:nvPr/>
        </p:nvSpPr>
        <p:spPr>
          <a:xfrm>
            <a:off x="1925249" y="434824"/>
            <a:ext cx="7914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（学び）プログラミング基礎　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FND14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を受講して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6" name="グラフィックス 15" descr="プログラマー男性 単色塗りつぶし">
            <a:extLst>
              <a:ext uri="{FF2B5EF4-FFF2-40B4-BE49-F238E27FC236}">
                <a16:creationId xmlns:a16="http://schemas.microsoft.com/office/drawing/2014/main" id="{3E223381-9F0C-449B-95C3-554EE2000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0951" y="3844764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カスタマー レビュー 単色塗りつぶし">
            <a:extLst>
              <a:ext uri="{FF2B5EF4-FFF2-40B4-BE49-F238E27FC236}">
                <a16:creationId xmlns:a16="http://schemas.microsoft.com/office/drawing/2014/main" id="{80C6AFC2-3686-4B32-BDF5-FB3B64CA2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0660" y="1745928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5837B0-32F6-4A71-AF76-4DC4FE7B1DFC}"/>
              </a:ext>
            </a:extLst>
          </p:cNvPr>
          <p:cNvSpPr txBox="1"/>
          <p:nvPr/>
        </p:nvSpPr>
        <p:spPr>
          <a:xfrm>
            <a:off x="2410649" y="266032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ペアプロ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1A6CB9E-D2E3-4AC4-A7DA-C4516D996158}"/>
              </a:ext>
            </a:extLst>
          </p:cNvPr>
          <p:cNvSpPr txBox="1"/>
          <p:nvPr/>
        </p:nvSpPr>
        <p:spPr>
          <a:xfrm>
            <a:off x="2474767" y="4759164"/>
            <a:ext cx="566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スキル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3097768-24AF-4012-889B-42372B4507E6}"/>
              </a:ext>
            </a:extLst>
          </p:cNvPr>
          <p:cNvSpPr txBox="1"/>
          <p:nvPr/>
        </p:nvSpPr>
        <p:spPr>
          <a:xfrm>
            <a:off x="3517900" y="4157280"/>
            <a:ext cx="7914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◎演習を通じてコードの理解が深まり、読むことが楽しくなりました</a:t>
            </a:r>
            <a:endParaRPr lang="en-US" altLang="ja-JP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◎</a:t>
            </a:r>
            <a:r>
              <a:rPr lang="en-US" altLang="ja-JP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JS</a:t>
            </a: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を学んだことで、</a:t>
            </a:r>
            <a:r>
              <a:rPr lang="en-US" altLang="ja-JP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との比較もしやすくなりました</a:t>
            </a:r>
            <a:endParaRPr lang="en-US" altLang="ja-JP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22FED3E-EEBA-4277-82C9-9A41B95EBAAD}"/>
              </a:ext>
            </a:extLst>
          </p:cNvPr>
          <p:cNvSpPr txBox="1"/>
          <p:nvPr/>
        </p:nvSpPr>
        <p:spPr>
          <a:xfrm>
            <a:off x="1245288" y="5387032"/>
            <a:ext cx="10015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20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日間　ありがとうございました！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応用演習、ナイトメアなどまだ出来ていない問題に取り組んで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スキルを磨いていきたいと思います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フォローアップ、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AMA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でも引き続きよろしくお願いします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1AEEFA-44F6-49BA-8B18-B79F09999FE1}"/>
              </a:ext>
            </a:extLst>
          </p:cNvPr>
          <p:cNvSpPr txBox="1"/>
          <p:nvPr/>
        </p:nvSpPr>
        <p:spPr>
          <a:xfrm>
            <a:off x="3517899" y="1931009"/>
            <a:ext cx="8441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◎情報共有の難しさ（ドライバーにうまく指示できてない、伝え方の工夫）</a:t>
            </a:r>
            <a:endParaRPr lang="en-US" altLang="ja-JP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◎お互いに楽しんでいるか、顔の表情とか確認しながら</a:t>
            </a:r>
            <a:endParaRPr lang="en-US" altLang="ja-JP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1C65983-F05D-43BB-B12C-DE38719CAC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4" y="6015328"/>
            <a:ext cx="799024" cy="6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sz="28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288</Words>
  <Application>Microsoft Office PowerPoint</Application>
  <PresentationFormat>ワイド画面</PresentationFormat>
  <Paragraphs>56</Paragraphs>
  <Slides>6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Meiryo UI</vt:lpstr>
      <vt:lpstr>游ゴシック</vt:lpstr>
      <vt:lpstr>游ゴシック Light</vt:lpstr>
      <vt:lpstr>Arial</vt:lpstr>
      <vt:lpstr>Calibri</vt:lpstr>
      <vt:lpstr>Office テーマ</vt:lpstr>
      <vt:lpstr>1_Office テーマ</vt:lpstr>
      <vt:lpstr>PowerPoint プレゼンテーション</vt:lpstr>
      <vt:lpstr>PowerPoint プレゼンテーション</vt:lpstr>
      <vt:lpstr>AIZ_アジャイルスクラムチーム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Ito, Takaharu/伊藤 隆晴</dc:creator>
  <cp:lastModifiedBy>Ito, Takaharu/伊藤 隆晴</cp:lastModifiedBy>
  <cp:revision>1</cp:revision>
  <dcterms:created xsi:type="dcterms:W3CDTF">2023-02-21T06:20:43Z</dcterms:created>
  <dcterms:modified xsi:type="dcterms:W3CDTF">2023-02-24T00:43:52Z</dcterms:modified>
</cp:coreProperties>
</file>